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3" r:id="rId4"/>
    <p:sldId id="259" r:id="rId5"/>
    <p:sldId id="264" r:id="rId6"/>
    <p:sldId id="265" r:id="rId7"/>
    <p:sldId id="260" r:id="rId8"/>
    <p:sldId id="266" r:id="rId9"/>
    <p:sldId id="267" r:id="rId10"/>
    <p:sldId id="261" r:id="rId11"/>
    <p:sldId id="262" r:id="rId12"/>
    <p:sldId id="268" r:id="rId13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52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/>
          </p:cNvSpPr>
          <p:nvPr/>
        </p:nvSpPr>
        <p:spPr bwMode="auto">
          <a:xfrm>
            <a:off x="0" y="4324350"/>
            <a:ext cx="1744663" cy="777875"/>
          </a:xfrm>
          <a:custGeom>
            <a:avLst/>
            <a:gdLst>
              <a:gd name="T0" fmla="*/ 287 w 372"/>
              <a:gd name="T1" fmla="*/ 166 h 166"/>
              <a:gd name="T2" fmla="*/ 293 w 372"/>
              <a:gd name="T3" fmla="*/ 164 h 166"/>
              <a:gd name="T4" fmla="*/ 294 w 372"/>
              <a:gd name="T5" fmla="*/ 163 h 166"/>
              <a:gd name="T6" fmla="*/ 370 w 372"/>
              <a:gd name="T7" fmla="*/ 87 h 166"/>
              <a:gd name="T8" fmla="*/ 370 w 372"/>
              <a:gd name="T9" fmla="*/ 78 h 166"/>
              <a:gd name="T10" fmla="*/ 294 w 372"/>
              <a:gd name="T11" fmla="*/ 3 h 166"/>
              <a:gd name="T12" fmla="*/ 293 w 372"/>
              <a:gd name="T13" fmla="*/ 2 h 166"/>
              <a:gd name="T14" fmla="*/ 287 w 372"/>
              <a:gd name="T15" fmla="*/ 0 h 166"/>
              <a:gd name="T16" fmla="*/ 0 w 372"/>
              <a:gd name="T17" fmla="*/ 0 h 166"/>
              <a:gd name="T18" fmla="*/ 0 w 372"/>
              <a:gd name="T19" fmla="*/ 166 h 166"/>
              <a:gd name="T20" fmla="*/ 287 w 372"/>
              <a:gd name="T21" fmla="*/ 166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B9B246-9F9F-4B78-A3E1-1698A7A4E0E8}" type="datetimeFigureOut">
              <a:rPr lang="en-US"/>
              <a:pPr>
                <a:defRPr/>
              </a:pPr>
              <a:t>3/26/2021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3" y="4529138"/>
            <a:ext cx="779462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634911-C223-4599-A5B2-603F25CCF1D7}" type="slidenum">
              <a:rPr lang="en-US"/>
              <a:pPr>
                <a:defRPr/>
              </a:pPr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209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1"/>
          <p:cNvSpPr>
            <a:spLocks/>
          </p:cNvSpPr>
          <p:nvPr/>
        </p:nvSpPr>
        <p:spPr bwMode="auto">
          <a:xfrm flipV="1">
            <a:off x="-4763" y="3178175"/>
            <a:ext cx="1589088" cy="508000"/>
          </a:xfrm>
          <a:custGeom>
            <a:avLst/>
            <a:gdLst>
              <a:gd name="T0" fmla="*/ 9248 w 9248"/>
              <a:gd name="T1" fmla="*/ 4701 h 10000"/>
              <a:gd name="T2" fmla="*/ 7915 w 9248"/>
              <a:gd name="T3" fmla="*/ 188 h 10000"/>
              <a:gd name="T4" fmla="*/ 7886 w 9248"/>
              <a:gd name="T5" fmla="*/ 94 h 10000"/>
              <a:gd name="T6" fmla="*/ 7803 w 9248"/>
              <a:gd name="T7" fmla="*/ 0 h 10000"/>
              <a:gd name="T8" fmla="*/ 7275 w 9248"/>
              <a:gd name="T9" fmla="*/ 0 h 10000"/>
              <a:gd name="T10" fmla="*/ 0 w 9248"/>
              <a:gd name="T11" fmla="*/ 70 h 10000"/>
              <a:gd name="T12" fmla="*/ 25 w 9248"/>
              <a:gd name="T13" fmla="*/ 10000 h 10000"/>
              <a:gd name="T14" fmla="*/ 7275 w 9248"/>
              <a:gd name="T15" fmla="*/ 9966 h 10000"/>
              <a:gd name="T16" fmla="*/ 7803 w 9248"/>
              <a:gd name="T17" fmla="*/ 9966 h 10000"/>
              <a:gd name="T18" fmla="*/ 7886 w 9248"/>
              <a:gd name="T19" fmla="*/ 9872 h 10000"/>
              <a:gd name="T20" fmla="*/ 7915 w 9248"/>
              <a:gd name="T21" fmla="*/ 9778 h 10000"/>
              <a:gd name="T22" fmla="*/ 9248 w 9248"/>
              <a:gd name="T23" fmla="*/ 5265 h 10000"/>
              <a:gd name="T24" fmla="*/ 9248 w 9248"/>
              <a:gd name="T25" fmla="*/ 4701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F89910-2B21-4C3B-A1F1-DA803434C564}" type="datetimeFigureOut">
              <a:rPr lang="en-US"/>
              <a:pPr>
                <a:defRPr/>
              </a:pPr>
              <a:t>3/26/2021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3" y="3244850"/>
            <a:ext cx="779462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CB808E-D701-4C93-8C55-21CB40D15733}" type="slidenum">
              <a:rPr lang="en-US"/>
              <a:pPr>
                <a:defRPr/>
              </a:pPr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478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1"/>
          <p:cNvSpPr>
            <a:spLocks/>
          </p:cNvSpPr>
          <p:nvPr/>
        </p:nvSpPr>
        <p:spPr bwMode="auto">
          <a:xfrm flipV="1">
            <a:off x="-4763" y="3178175"/>
            <a:ext cx="1589088" cy="508000"/>
          </a:xfrm>
          <a:custGeom>
            <a:avLst/>
            <a:gdLst>
              <a:gd name="T0" fmla="*/ 9248 w 9248"/>
              <a:gd name="T1" fmla="*/ 4701 h 10000"/>
              <a:gd name="T2" fmla="*/ 7915 w 9248"/>
              <a:gd name="T3" fmla="*/ 188 h 10000"/>
              <a:gd name="T4" fmla="*/ 7886 w 9248"/>
              <a:gd name="T5" fmla="*/ 94 h 10000"/>
              <a:gd name="T6" fmla="*/ 7803 w 9248"/>
              <a:gd name="T7" fmla="*/ 0 h 10000"/>
              <a:gd name="T8" fmla="*/ 7275 w 9248"/>
              <a:gd name="T9" fmla="*/ 0 h 10000"/>
              <a:gd name="T10" fmla="*/ 0 w 9248"/>
              <a:gd name="T11" fmla="*/ 70 h 10000"/>
              <a:gd name="T12" fmla="*/ 25 w 9248"/>
              <a:gd name="T13" fmla="*/ 10000 h 10000"/>
              <a:gd name="T14" fmla="*/ 7275 w 9248"/>
              <a:gd name="T15" fmla="*/ 9966 h 10000"/>
              <a:gd name="T16" fmla="*/ 7803 w 9248"/>
              <a:gd name="T17" fmla="*/ 9966 h 10000"/>
              <a:gd name="T18" fmla="*/ 7886 w 9248"/>
              <a:gd name="T19" fmla="*/ 9872 h 10000"/>
              <a:gd name="T20" fmla="*/ 7915 w 9248"/>
              <a:gd name="T21" fmla="*/ 9778 h 10000"/>
              <a:gd name="T22" fmla="*/ 9248 w 9248"/>
              <a:gd name="T23" fmla="*/ 5265 h 10000"/>
              <a:gd name="T24" fmla="*/ 9248 w 9248"/>
              <a:gd name="T25" fmla="*/ 4701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6" name="TextBox 13"/>
          <p:cNvSpPr txBox="1">
            <a:spLocks noChangeArrowheads="1"/>
          </p:cNvSpPr>
          <p:nvPr/>
        </p:nvSpPr>
        <p:spPr bwMode="auto">
          <a:xfrm>
            <a:off x="2466975" y="647700"/>
            <a:ext cx="6096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/>
            <a:r>
              <a:rPr lang="en-US" altLang="it-IT" sz="8000" dirty="0">
                <a:solidFill>
                  <a:schemeClr val="accent1"/>
                </a:solidFill>
                <a:latin typeface="Arial" panose="020B0604020202020204" pitchFamily="34" charset="0"/>
              </a:rPr>
              <a:t>“</a:t>
            </a:r>
          </a:p>
        </p:txBody>
      </p:sp>
      <p:sp>
        <p:nvSpPr>
          <p:cNvPr id="7" name="TextBox 14"/>
          <p:cNvSpPr txBox="1">
            <a:spLocks noChangeArrowheads="1"/>
          </p:cNvSpPr>
          <p:nvPr/>
        </p:nvSpPr>
        <p:spPr bwMode="auto">
          <a:xfrm>
            <a:off x="11114088" y="2905125"/>
            <a:ext cx="609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/>
            <a:r>
              <a:rPr lang="en-US" altLang="it-IT" sz="8000" dirty="0">
                <a:solidFill>
                  <a:schemeClr val="accent1"/>
                </a:solidFill>
                <a:latin typeface="Arial" panose="020B0604020202020204" pitchFamily="34" charset="0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E2E4B-3CAF-45DB-A063-0DAFD00D92C7}" type="datetimeFigureOut">
              <a:rPr lang="en-US"/>
              <a:pPr>
                <a:defRPr/>
              </a:pPr>
              <a:t>3/26/2021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531813" y="3244850"/>
            <a:ext cx="779462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01E9CB-D531-4C68-902B-2C33E8D64F4B}" type="slidenum">
              <a:rPr lang="en-US"/>
              <a:pPr>
                <a:defRPr/>
              </a:pPr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551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1"/>
          <p:cNvSpPr>
            <a:spLocks/>
          </p:cNvSpPr>
          <p:nvPr/>
        </p:nvSpPr>
        <p:spPr bwMode="auto">
          <a:xfrm flipV="1">
            <a:off x="-4763" y="4911725"/>
            <a:ext cx="1589088" cy="508000"/>
          </a:xfrm>
          <a:custGeom>
            <a:avLst/>
            <a:gdLst>
              <a:gd name="T0" fmla="*/ 9248 w 9248"/>
              <a:gd name="T1" fmla="*/ 4701 h 10000"/>
              <a:gd name="T2" fmla="*/ 7915 w 9248"/>
              <a:gd name="T3" fmla="*/ 188 h 10000"/>
              <a:gd name="T4" fmla="*/ 7886 w 9248"/>
              <a:gd name="T5" fmla="*/ 94 h 10000"/>
              <a:gd name="T6" fmla="*/ 7803 w 9248"/>
              <a:gd name="T7" fmla="*/ 0 h 10000"/>
              <a:gd name="T8" fmla="*/ 7275 w 9248"/>
              <a:gd name="T9" fmla="*/ 0 h 10000"/>
              <a:gd name="T10" fmla="*/ 0 w 9248"/>
              <a:gd name="T11" fmla="*/ 70 h 10000"/>
              <a:gd name="T12" fmla="*/ 25 w 9248"/>
              <a:gd name="T13" fmla="*/ 10000 h 10000"/>
              <a:gd name="T14" fmla="*/ 7275 w 9248"/>
              <a:gd name="T15" fmla="*/ 9966 h 10000"/>
              <a:gd name="T16" fmla="*/ 7803 w 9248"/>
              <a:gd name="T17" fmla="*/ 9966 h 10000"/>
              <a:gd name="T18" fmla="*/ 7886 w 9248"/>
              <a:gd name="T19" fmla="*/ 9872 h 10000"/>
              <a:gd name="T20" fmla="*/ 7915 w 9248"/>
              <a:gd name="T21" fmla="*/ 9778 h 10000"/>
              <a:gd name="T22" fmla="*/ 9248 w 9248"/>
              <a:gd name="T23" fmla="*/ 5265 h 10000"/>
              <a:gd name="T24" fmla="*/ 9248 w 9248"/>
              <a:gd name="T25" fmla="*/ 4701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rtlCol="0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3BBF06-882B-4760-94DA-F0B43E71E6E9}" type="datetimeFigureOut">
              <a:rPr lang="en-US"/>
              <a:pPr>
                <a:defRPr/>
              </a:pPr>
              <a:t>3/26/2021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3" y="4983163"/>
            <a:ext cx="779462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9243C0-6BB7-4C06-A364-F53E9C9725BC}" type="slidenum">
              <a:rPr lang="en-US"/>
              <a:pPr>
                <a:defRPr/>
              </a:pPr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6613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1"/>
          <p:cNvSpPr>
            <a:spLocks/>
          </p:cNvSpPr>
          <p:nvPr/>
        </p:nvSpPr>
        <p:spPr bwMode="auto">
          <a:xfrm flipV="1">
            <a:off x="-4763" y="4911725"/>
            <a:ext cx="1589088" cy="508000"/>
          </a:xfrm>
          <a:custGeom>
            <a:avLst/>
            <a:gdLst>
              <a:gd name="T0" fmla="*/ 9248 w 9248"/>
              <a:gd name="T1" fmla="*/ 4701 h 10000"/>
              <a:gd name="T2" fmla="*/ 7915 w 9248"/>
              <a:gd name="T3" fmla="*/ 188 h 10000"/>
              <a:gd name="T4" fmla="*/ 7886 w 9248"/>
              <a:gd name="T5" fmla="*/ 94 h 10000"/>
              <a:gd name="T6" fmla="*/ 7803 w 9248"/>
              <a:gd name="T7" fmla="*/ 0 h 10000"/>
              <a:gd name="T8" fmla="*/ 7275 w 9248"/>
              <a:gd name="T9" fmla="*/ 0 h 10000"/>
              <a:gd name="T10" fmla="*/ 0 w 9248"/>
              <a:gd name="T11" fmla="*/ 70 h 10000"/>
              <a:gd name="T12" fmla="*/ 25 w 9248"/>
              <a:gd name="T13" fmla="*/ 10000 h 10000"/>
              <a:gd name="T14" fmla="*/ 7275 w 9248"/>
              <a:gd name="T15" fmla="*/ 9966 h 10000"/>
              <a:gd name="T16" fmla="*/ 7803 w 9248"/>
              <a:gd name="T17" fmla="*/ 9966 h 10000"/>
              <a:gd name="T18" fmla="*/ 7886 w 9248"/>
              <a:gd name="T19" fmla="*/ 9872 h 10000"/>
              <a:gd name="T20" fmla="*/ 7915 w 9248"/>
              <a:gd name="T21" fmla="*/ 9778 h 10000"/>
              <a:gd name="T22" fmla="*/ 9248 w 9248"/>
              <a:gd name="T23" fmla="*/ 5265 h 10000"/>
              <a:gd name="T24" fmla="*/ 9248 w 9248"/>
              <a:gd name="T25" fmla="*/ 4701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6" name="TextBox 16"/>
          <p:cNvSpPr txBox="1">
            <a:spLocks noChangeArrowheads="1"/>
          </p:cNvSpPr>
          <p:nvPr/>
        </p:nvSpPr>
        <p:spPr bwMode="auto">
          <a:xfrm>
            <a:off x="2466975" y="647700"/>
            <a:ext cx="6096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/>
            <a:r>
              <a:rPr lang="en-US" altLang="it-IT" sz="8000" dirty="0">
                <a:solidFill>
                  <a:schemeClr val="accent1"/>
                </a:solidFill>
                <a:latin typeface="Arial" panose="020B0604020202020204" pitchFamily="34" charset="0"/>
              </a:rPr>
              <a:t>“</a:t>
            </a:r>
          </a:p>
        </p:txBody>
      </p:sp>
      <p:sp>
        <p:nvSpPr>
          <p:cNvPr id="7" name="TextBox 17"/>
          <p:cNvSpPr txBox="1">
            <a:spLocks noChangeArrowheads="1"/>
          </p:cNvSpPr>
          <p:nvPr/>
        </p:nvSpPr>
        <p:spPr bwMode="auto">
          <a:xfrm>
            <a:off x="11114088" y="2905125"/>
            <a:ext cx="609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/>
            <a:r>
              <a:rPr lang="en-US" altLang="it-IT" sz="8000" dirty="0">
                <a:solidFill>
                  <a:schemeClr val="accent1"/>
                </a:solidFill>
                <a:latin typeface="Arial" panose="020B0604020202020204" pitchFamily="34" charset="0"/>
              </a:rPr>
              <a:t>”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rtlCol="0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1354F2-0CFD-474D-B198-E67020750BE8}" type="datetimeFigureOut">
              <a:rPr lang="en-US"/>
              <a:pPr>
                <a:defRPr/>
              </a:pPr>
              <a:t>3/26/2021</a:t>
            </a:fld>
            <a:endParaRPr lang="en-US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6"/>
          </p:nvPr>
        </p:nvSpPr>
        <p:spPr>
          <a:xfrm>
            <a:off x="531813" y="4983163"/>
            <a:ext cx="779462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5DC9CB-4390-4C98-AC6C-427AF1C8EC93}" type="slidenum">
              <a:rPr lang="en-US"/>
              <a:pPr>
                <a:defRPr/>
              </a:pPr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938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1"/>
          <p:cNvSpPr>
            <a:spLocks/>
          </p:cNvSpPr>
          <p:nvPr/>
        </p:nvSpPr>
        <p:spPr bwMode="auto">
          <a:xfrm flipV="1">
            <a:off x="-4763" y="4911725"/>
            <a:ext cx="1589088" cy="508000"/>
          </a:xfrm>
          <a:custGeom>
            <a:avLst/>
            <a:gdLst>
              <a:gd name="T0" fmla="*/ 9248 w 9248"/>
              <a:gd name="T1" fmla="*/ 4701 h 10000"/>
              <a:gd name="T2" fmla="*/ 7915 w 9248"/>
              <a:gd name="T3" fmla="*/ 188 h 10000"/>
              <a:gd name="T4" fmla="*/ 7886 w 9248"/>
              <a:gd name="T5" fmla="*/ 94 h 10000"/>
              <a:gd name="T6" fmla="*/ 7803 w 9248"/>
              <a:gd name="T7" fmla="*/ 0 h 10000"/>
              <a:gd name="T8" fmla="*/ 7275 w 9248"/>
              <a:gd name="T9" fmla="*/ 0 h 10000"/>
              <a:gd name="T10" fmla="*/ 0 w 9248"/>
              <a:gd name="T11" fmla="*/ 70 h 10000"/>
              <a:gd name="T12" fmla="*/ 25 w 9248"/>
              <a:gd name="T13" fmla="*/ 10000 h 10000"/>
              <a:gd name="T14" fmla="*/ 7275 w 9248"/>
              <a:gd name="T15" fmla="*/ 9966 h 10000"/>
              <a:gd name="T16" fmla="*/ 7803 w 9248"/>
              <a:gd name="T17" fmla="*/ 9966 h 10000"/>
              <a:gd name="T18" fmla="*/ 7886 w 9248"/>
              <a:gd name="T19" fmla="*/ 9872 h 10000"/>
              <a:gd name="T20" fmla="*/ 7915 w 9248"/>
              <a:gd name="T21" fmla="*/ 9778 h 10000"/>
              <a:gd name="T22" fmla="*/ 9248 w 9248"/>
              <a:gd name="T23" fmla="*/ 5265 h 10000"/>
              <a:gd name="T24" fmla="*/ 9248 w 9248"/>
              <a:gd name="T25" fmla="*/ 4701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rtlCol="0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90153A-1A2E-4620-BEE7-88EDE18F871C}" type="datetimeFigureOut">
              <a:rPr lang="en-US"/>
              <a:pPr>
                <a:defRPr/>
              </a:pPr>
              <a:t>3/26/2021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6"/>
          </p:nvPr>
        </p:nvSpPr>
        <p:spPr>
          <a:xfrm>
            <a:off x="531813" y="4983163"/>
            <a:ext cx="779462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57BB8D-733D-4BA9-AE98-0015FAAC8F2B}" type="slidenum">
              <a:rPr lang="en-US"/>
              <a:pPr>
                <a:defRPr/>
              </a:pPr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979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1"/>
          <p:cNvSpPr>
            <a:spLocks/>
          </p:cNvSpPr>
          <p:nvPr/>
        </p:nvSpPr>
        <p:spPr bwMode="auto">
          <a:xfrm flipV="1">
            <a:off x="-4763" y="714375"/>
            <a:ext cx="1589088" cy="508000"/>
          </a:xfrm>
          <a:custGeom>
            <a:avLst/>
            <a:gdLst>
              <a:gd name="T0" fmla="*/ 9248 w 9248"/>
              <a:gd name="T1" fmla="*/ 4701 h 10000"/>
              <a:gd name="T2" fmla="*/ 7915 w 9248"/>
              <a:gd name="T3" fmla="*/ 188 h 10000"/>
              <a:gd name="T4" fmla="*/ 7886 w 9248"/>
              <a:gd name="T5" fmla="*/ 94 h 10000"/>
              <a:gd name="T6" fmla="*/ 7803 w 9248"/>
              <a:gd name="T7" fmla="*/ 0 h 10000"/>
              <a:gd name="T8" fmla="*/ 7275 w 9248"/>
              <a:gd name="T9" fmla="*/ 0 h 10000"/>
              <a:gd name="T10" fmla="*/ 0 w 9248"/>
              <a:gd name="T11" fmla="*/ 70 h 10000"/>
              <a:gd name="T12" fmla="*/ 25 w 9248"/>
              <a:gd name="T13" fmla="*/ 10000 h 10000"/>
              <a:gd name="T14" fmla="*/ 7275 w 9248"/>
              <a:gd name="T15" fmla="*/ 9966 h 10000"/>
              <a:gd name="T16" fmla="*/ 7803 w 9248"/>
              <a:gd name="T17" fmla="*/ 9966 h 10000"/>
              <a:gd name="T18" fmla="*/ 7886 w 9248"/>
              <a:gd name="T19" fmla="*/ 9872 h 10000"/>
              <a:gd name="T20" fmla="*/ 7915 w 9248"/>
              <a:gd name="T21" fmla="*/ 9778 h 10000"/>
              <a:gd name="T22" fmla="*/ 9248 w 9248"/>
              <a:gd name="T23" fmla="*/ 5265 h 10000"/>
              <a:gd name="T24" fmla="*/ 9248 w 9248"/>
              <a:gd name="T25" fmla="*/ 4701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E04304-F90C-415F-ADF4-8EC802959750}" type="datetimeFigureOut">
              <a:rPr lang="en-US"/>
              <a:pPr>
                <a:defRPr/>
              </a:pPr>
              <a:t>3/26/2021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C97789-9659-41F5-9714-4DA2303908BF}" type="slidenum">
              <a:rPr lang="en-US"/>
              <a:pPr>
                <a:defRPr/>
              </a:pPr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90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1"/>
          <p:cNvSpPr>
            <a:spLocks/>
          </p:cNvSpPr>
          <p:nvPr/>
        </p:nvSpPr>
        <p:spPr bwMode="auto">
          <a:xfrm flipV="1">
            <a:off x="-4763" y="714375"/>
            <a:ext cx="1589088" cy="508000"/>
          </a:xfrm>
          <a:custGeom>
            <a:avLst/>
            <a:gdLst>
              <a:gd name="T0" fmla="*/ 9248 w 9248"/>
              <a:gd name="T1" fmla="*/ 4701 h 10000"/>
              <a:gd name="T2" fmla="*/ 7915 w 9248"/>
              <a:gd name="T3" fmla="*/ 188 h 10000"/>
              <a:gd name="T4" fmla="*/ 7886 w 9248"/>
              <a:gd name="T5" fmla="*/ 94 h 10000"/>
              <a:gd name="T6" fmla="*/ 7803 w 9248"/>
              <a:gd name="T7" fmla="*/ 0 h 10000"/>
              <a:gd name="T8" fmla="*/ 7275 w 9248"/>
              <a:gd name="T9" fmla="*/ 0 h 10000"/>
              <a:gd name="T10" fmla="*/ 0 w 9248"/>
              <a:gd name="T11" fmla="*/ 70 h 10000"/>
              <a:gd name="T12" fmla="*/ 25 w 9248"/>
              <a:gd name="T13" fmla="*/ 10000 h 10000"/>
              <a:gd name="T14" fmla="*/ 7275 w 9248"/>
              <a:gd name="T15" fmla="*/ 9966 h 10000"/>
              <a:gd name="T16" fmla="*/ 7803 w 9248"/>
              <a:gd name="T17" fmla="*/ 9966 h 10000"/>
              <a:gd name="T18" fmla="*/ 7886 w 9248"/>
              <a:gd name="T19" fmla="*/ 9872 h 10000"/>
              <a:gd name="T20" fmla="*/ 7915 w 9248"/>
              <a:gd name="T21" fmla="*/ 9778 h 10000"/>
              <a:gd name="T22" fmla="*/ 9248 w 9248"/>
              <a:gd name="T23" fmla="*/ 5265 h 10000"/>
              <a:gd name="T24" fmla="*/ 9248 w 9248"/>
              <a:gd name="T25" fmla="*/ 4701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374F6A-760E-47EE-9771-087F0C2F400F}" type="datetimeFigureOut">
              <a:rPr lang="en-US"/>
              <a:pPr>
                <a:defRPr/>
              </a:pPr>
              <a:t>3/26/2021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A3B7E1-D042-4A4D-B259-EAE7CDE1A2A2}" type="slidenum">
              <a:rPr lang="en-US"/>
              <a:pPr>
                <a:defRPr/>
              </a:pPr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938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1"/>
          <p:cNvSpPr>
            <a:spLocks/>
          </p:cNvSpPr>
          <p:nvPr/>
        </p:nvSpPr>
        <p:spPr bwMode="auto">
          <a:xfrm flipV="1">
            <a:off x="-4763" y="714375"/>
            <a:ext cx="1589088" cy="508000"/>
          </a:xfrm>
          <a:custGeom>
            <a:avLst/>
            <a:gdLst>
              <a:gd name="T0" fmla="*/ 9248 w 9248"/>
              <a:gd name="T1" fmla="*/ 4701 h 10000"/>
              <a:gd name="T2" fmla="*/ 7915 w 9248"/>
              <a:gd name="T3" fmla="*/ 188 h 10000"/>
              <a:gd name="T4" fmla="*/ 7886 w 9248"/>
              <a:gd name="T5" fmla="*/ 94 h 10000"/>
              <a:gd name="T6" fmla="*/ 7803 w 9248"/>
              <a:gd name="T7" fmla="*/ 0 h 10000"/>
              <a:gd name="T8" fmla="*/ 7275 w 9248"/>
              <a:gd name="T9" fmla="*/ 0 h 10000"/>
              <a:gd name="T10" fmla="*/ 0 w 9248"/>
              <a:gd name="T11" fmla="*/ 70 h 10000"/>
              <a:gd name="T12" fmla="*/ 25 w 9248"/>
              <a:gd name="T13" fmla="*/ 10000 h 10000"/>
              <a:gd name="T14" fmla="*/ 7275 w 9248"/>
              <a:gd name="T15" fmla="*/ 9966 h 10000"/>
              <a:gd name="T16" fmla="*/ 7803 w 9248"/>
              <a:gd name="T17" fmla="*/ 9966 h 10000"/>
              <a:gd name="T18" fmla="*/ 7886 w 9248"/>
              <a:gd name="T19" fmla="*/ 9872 h 10000"/>
              <a:gd name="T20" fmla="*/ 7915 w 9248"/>
              <a:gd name="T21" fmla="*/ 9778 h 10000"/>
              <a:gd name="T22" fmla="*/ 9248 w 9248"/>
              <a:gd name="T23" fmla="*/ 5265 h 10000"/>
              <a:gd name="T24" fmla="*/ 9248 w 9248"/>
              <a:gd name="T25" fmla="*/ 4701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E0258-1BC7-42B9-B4E9-7A835739859F}" type="datetimeFigureOut">
              <a:rPr lang="en-US"/>
              <a:pPr>
                <a:defRPr/>
              </a:pPr>
              <a:t>3/26/2021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36037C-8FAB-4A42-9A87-985CB371BC41}" type="slidenum">
              <a:rPr lang="en-US"/>
              <a:pPr>
                <a:defRPr/>
              </a:pPr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819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1"/>
          <p:cNvSpPr>
            <a:spLocks/>
          </p:cNvSpPr>
          <p:nvPr/>
        </p:nvSpPr>
        <p:spPr bwMode="auto">
          <a:xfrm flipV="1">
            <a:off x="-4763" y="3178175"/>
            <a:ext cx="1589088" cy="508000"/>
          </a:xfrm>
          <a:custGeom>
            <a:avLst/>
            <a:gdLst>
              <a:gd name="T0" fmla="*/ 9248 w 9248"/>
              <a:gd name="T1" fmla="*/ 4701 h 10000"/>
              <a:gd name="T2" fmla="*/ 7915 w 9248"/>
              <a:gd name="T3" fmla="*/ 188 h 10000"/>
              <a:gd name="T4" fmla="*/ 7886 w 9248"/>
              <a:gd name="T5" fmla="*/ 94 h 10000"/>
              <a:gd name="T6" fmla="*/ 7803 w 9248"/>
              <a:gd name="T7" fmla="*/ 0 h 10000"/>
              <a:gd name="T8" fmla="*/ 7275 w 9248"/>
              <a:gd name="T9" fmla="*/ 0 h 10000"/>
              <a:gd name="T10" fmla="*/ 0 w 9248"/>
              <a:gd name="T11" fmla="*/ 70 h 10000"/>
              <a:gd name="T12" fmla="*/ 25 w 9248"/>
              <a:gd name="T13" fmla="*/ 10000 h 10000"/>
              <a:gd name="T14" fmla="*/ 7275 w 9248"/>
              <a:gd name="T15" fmla="*/ 9966 h 10000"/>
              <a:gd name="T16" fmla="*/ 7803 w 9248"/>
              <a:gd name="T17" fmla="*/ 9966 h 10000"/>
              <a:gd name="T18" fmla="*/ 7886 w 9248"/>
              <a:gd name="T19" fmla="*/ 9872 h 10000"/>
              <a:gd name="T20" fmla="*/ 7915 w 9248"/>
              <a:gd name="T21" fmla="*/ 9778 h 10000"/>
              <a:gd name="T22" fmla="*/ 9248 w 9248"/>
              <a:gd name="T23" fmla="*/ 5265 h 10000"/>
              <a:gd name="T24" fmla="*/ 9248 w 9248"/>
              <a:gd name="T25" fmla="*/ 4701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A390F5-8E14-45B2-AC41-CC0557839261}" type="datetimeFigureOut">
              <a:rPr lang="en-US"/>
              <a:pPr>
                <a:defRPr/>
              </a:pPr>
              <a:t>3/26/2021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3" y="3244850"/>
            <a:ext cx="779462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22A74E-4ADF-4A64-9E1D-FBD88DE3D7CC}" type="slidenum">
              <a:rPr lang="en-US"/>
              <a:pPr>
                <a:defRPr/>
              </a:pPr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827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1"/>
          <p:cNvSpPr>
            <a:spLocks/>
          </p:cNvSpPr>
          <p:nvPr/>
        </p:nvSpPr>
        <p:spPr bwMode="auto">
          <a:xfrm flipV="1">
            <a:off x="-4763" y="714375"/>
            <a:ext cx="1589088" cy="508000"/>
          </a:xfrm>
          <a:custGeom>
            <a:avLst/>
            <a:gdLst>
              <a:gd name="T0" fmla="*/ 9248 w 9248"/>
              <a:gd name="T1" fmla="*/ 4701 h 10000"/>
              <a:gd name="T2" fmla="*/ 7915 w 9248"/>
              <a:gd name="T3" fmla="*/ 188 h 10000"/>
              <a:gd name="T4" fmla="*/ 7886 w 9248"/>
              <a:gd name="T5" fmla="*/ 94 h 10000"/>
              <a:gd name="T6" fmla="*/ 7803 w 9248"/>
              <a:gd name="T7" fmla="*/ 0 h 10000"/>
              <a:gd name="T8" fmla="*/ 7275 w 9248"/>
              <a:gd name="T9" fmla="*/ 0 h 10000"/>
              <a:gd name="T10" fmla="*/ 0 w 9248"/>
              <a:gd name="T11" fmla="*/ 70 h 10000"/>
              <a:gd name="T12" fmla="*/ 25 w 9248"/>
              <a:gd name="T13" fmla="*/ 10000 h 10000"/>
              <a:gd name="T14" fmla="*/ 7275 w 9248"/>
              <a:gd name="T15" fmla="*/ 9966 h 10000"/>
              <a:gd name="T16" fmla="*/ 7803 w 9248"/>
              <a:gd name="T17" fmla="*/ 9966 h 10000"/>
              <a:gd name="T18" fmla="*/ 7886 w 9248"/>
              <a:gd name="T19" fmla="*/ 9872 h 10000"/>
              <a:gd name="T20" fmla="*/ 7915 w 9248"/>
              <a:gd name="T21" fmla="*/ 9778 h 10000"/>
              <a:gd name="T22" fmla="*/ 9248 w 9248"/>
              <a:gd name="T23" fmla="*/ 5265 h 10000"/>
              <a:gd name="T24" fmla="*/ 9248 w 9248"/>
              <a:gd name="T25" fmla="*/ 4701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6E36EA-2AF5-46DA-BB44-F2F66A65BE03}" type="datetimeFigureOut">
              <a:rPr lang="en-US"/>
              <a:pPr>
                <a:defRPr/>
              </a:pPr>
              <a:t>3/26/2021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F13A8C-360E-46A9-B2AF-55CC8B4A30F8}" type="slidenum">
              <a:rPr lang="en-US"/>
              <a:pPr>
                <a:defRPr/>
              </a:pPr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309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1"/>
          <p:cNvSpPr>
            <a:spLocks/>
          </p:cNvSpPr>
          <p:nvPr/>
        </p:nvSpPr>
        <p:spPr bwMode="auto">
          <a:xfrm flipV="1">
            <a:off x="-4763" y="714375"/>
            <a:ext cx="1589088" cy="508000"/>
          </a:xfrm>
          <a:custGeom>
            <a:avLst/>
            <a:gdLst>
              <a:gd name="T0" fmla="*/ 9248 w 9248"/>
              <a:gd name="T1" fmla="*/ 4701 h 10000"/>
              <a:gd name="T2" fmla="*/ 7915 w 9248"/>
              <a:gd name="T3" fmla="*/ 188 h 10000"/>
              <a:gd name="T4" fmla="*/ 7886 w 9248"/>
              <a:gd name="T5" fmla="*/ 94 h 10000"/>
              <a:gd name="T6" fmla="*/ 7803 w 9248"/>
              <a:gd name="T7" fmla="*/ 0 h 10000"/>
              <a:gd name="T8" fmla="*/ 7275 w 9248"/>
              <a:gd name="T9" fmla="*/ 0 h 10000"/>
              <a:gd name="T10" fmla="*/ 0 w 9248"/>
              <a:gd name="T11" fmla="*/ 70 h 10000"/>
              <a:gd name="T12" fmla="*/ 25 w 9248"/>
              <a:gd name="T13" fmla="*/ 10000 h 10000"/>
              <a:gd name="T14" fmla="*/ 7275 w 9248"/>
              <a:gd name="T15" fmla="*/ 9966 h 10000"/>
              <a:gd name="T16" fmla="*/ 7803 w 9248"/>
              <a:gd name="T17" fmla="*/ 9966 h 10000"/>
              <a:gd name="T18" fmla="*/ 7886 w 9248"/>
              <a:gd name="T19" fmla="*/ 9872 h 10000"/>
              <a:gd name="T20" fmla="*/ 7915 w 9248"/>
              <a:gd name="T21" fmla="*/ 9778 h 10000"/>
              <a:gd name="T22" fmla="*/ 9248 w 9248"/>
              <a:gd name="T23" fmla="*/ 5265 h 10000"/>
              <a:gd name="T24" fmla="*/ 9248 w 9248"/>
              <a:gd name="T25" fmla="*/ 4701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8FD5DB-2739-4EC2-AA1A-5FAD686AFEE1}" type="datetimeFigureOut">
              <a:rPr lang="en-US"/>
              <a:pPr>
                <a:defRPr/>
              </a:pPr>
              <a:t>3/26/2021</a:t>
            </a:fld>
            <a:endParaRPr lang="en-US" dirty="0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E65257-9443-4A2F-8464-5F095763DD12}" type="slidenum">
              <a:rPr lang="en-US"/>
              <a:pPr>
                <a:defRPr/>
              </a:pPr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562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1"/>
          <p:cNvSpPr>
            <a:spLocks/>
          </p:cNvSpPr>
          <p:nvPr/>
        </p:nvSpPr>
        <p:spPr bwMode="auto">
          <a:xfrm flipV="1">
            <a:off x="-4763" y="714375"/>
            <a:ext cx="1589088" cy="508000"/>
          </a:xfrm>
          <a:custGeom>
            <a:avLst/>
            <a:gdLst>
              <a:gd name="T0" fmla="*/ 9248 w 9248"/>
              <a:gd name="T1" fmla="*/ 4701 h 10000"/>
              <a:gd name="T2" fmla="*/ 7915 w 9248"/>
              <a:gd name="T3" fmla="*/ 188 h 10000"/>
              <a:gd name="T4" fmla="*/ 7886 w 9248"/>
              <a:gd name="T5" fmla="*/ 94 h 10000"/>
              <a:gd name="T6" fmla="*/ 7803 w 9248"/>
              <a:gd name="T7" fmla="*/ 0 h 10000"/>
              <a:gd name="T8" fmla="*/ 7275 w 9248"/>
              <a:gd name="T9" fmla="*/ 0 h 10000"/>
              <a:gd name="T10" fmla="*/ 0 w 9248"/>
              <a:gd name="T11" fmla="*/ 70 h 10000"/>
              <a:gd name="T12" fmla="*/ 25 w 9248"/>
              <a:gd name="T13" fmla="*/ 10000 h 10000"/>
              <a:gd name="T14" fmla="*/ 7275 w 9248"/>
              <a:gd name="T15" fmla="*/ 9966 h 10000"/>
              <a:gd name="T16" fmla="*/ 7803 w 9248"/>
              <a:gd name="T17" fmla="*/ 9966 h 10000"/>
              <a:gd name="T18" fmla="*/ 7886 w 9248"/>
              <a:gd name="T19" fmla="*/ 9872 h 10000"/>
              <a:gd name="T20" fmla="*/ 7915 w 9248"/>
              <a:gd name="T21" fmla="*/ 9778 h 10000"/>
              <a:gd name="T22" fmla="*/ 9248 w 9248"/>
              <a:gd name="T23" fmla="*/ 5265 h 10000"/>
              <a:gd name="T24" fmla="*/ 9248 w 9248"/>
              <a:gd name="T25" fmla="*/ 4701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3C9B12-4133-48E8-8313-A147DE7A0F3F}" type="datetimeFigureOut">
              <a:rPr lang="en-US"/>
              <a:pPr>
                <a:defRPr/>
              </a:pPr>
              <a:t>3/26/2021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C7D484-B032-470D-A16D-9333FD3BA7C2}" type="slidenum">
              <a:rPr lang="en-US"/>
              <a:pPr>
                <a:defRPr/>
              </a:pPr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440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1"/>
          <p:cNvSpPr>
            <a:spLocks/>
          </p:cNvSpPr>
          <p:nvPr/>
        </p:nvSpPr>
        <p:spPr bwMode="auto">
          <a:xfrm flipV="1">
            <a:off x="-4763" y="714375"/>
            <a:ext cx="1589088" cy="508000"/>
          </a:xfrm>
          <a:custGeom>
            <a:avLst/>
            <a:gdLst>
              <a:gd name="T0" fmla="*/ 9248 w 9248"/>
              <a:gd name="T1" fmla="*/ 4701 h 10000"/>
              <a:gd name="T2" fmla="*/ 7915 w 9248"/>
              <a:gd name="T3" fmla="*/ 188 h 10000"/>
              <a:gd name="T4" fmla="*/ 7886 w 9248"/>
              <a:gd name="T5" fmla="*/ 94 h 10000"/>
              <a:gd name="T6" fmla="*/ 7803 w 9248"/>
              <a:gd name="T7" fmla="*/ 0 h 10000"/>
              <a:gd name="T8" fmla="*/ 7275 w 9248"/>
              <a:gd name="T9" fmla="*/ 0 h 10000"/>
              <a:gd name="T10" fmla="*/ 0 w 9248"/>
              <a:gd name="T11" fmla="*/ 70 h 10000"/>
              <a:gd name="T12" fmla="*/ 25 w 9248"/>
              <a:gd name="T13" fmla="*/ 10000 h 10000"/>
              <a:gd name="T14" fmla="*/ 7275 w 9248"/>
              <a:gd name="T15" fmla="*/ 9966 h 10000"/>
              <a:gd name="T16" fmla="*/ 7803 w 9248"/>
              <a:gd name="T17" fmla="*/ 9966 h 10000"/>
              <a:gd name="T18" fmla="*/ 7886 w 9248"/>
              <a:gd name="T19" fmla="*/ 9872 h 10000"/>
              <a:gd name="T20" fmla="*/ 7915 w 9248"/>
              <a:gd name="T21" fmla="*/ 9778 h 10000"/>
              <a:gd name="T22" fmla="*/ 9248 w 9248"/>
              <a:gd name="T23" fmla="*/ 5265 h 10000"/>
              <a:gd name="T24" fmla="*/ 9248 w 9248"/>
              <a:gd name="T25" fmla="*/ 4701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B48E7C-7A5E-4844-AE47-658AD9FD22A9}" type="datetimeFigureOut">
              <a:rPr lang="en-US"/>
              <a:pPr>
                <a:defRPr/>
              </a:pPr>
              <a:t>3/26/2021</a:t>
            </a:fld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5B106D-5185-46F0-8BB4-C773E40DCF32}" type="slidenum">
              <a:rPr lang="en-US"/>
              <a:pPr>
                <a:defRPr/>
              </a:pPr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756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1"/>
          <p:cNvSpPr>
            <a:spLocks/>
          </p:cNvSpPr>
          <p:nvPr/>
        </p:nvSpPr>
        <p:spPr bwMode="auto">
          <a:xfrm flipV="1">
            <a:off x="-4763" y="714375"/>
            <a:ext cx="1589088" cy="508000"/>
          </a:xfrm>
          <a:custGeom>
            <a:avLst/>
            <a:gdLst>
              <a:gd name="T0" fmla="*/ 9248 w 9248"/>
              <a:gd name="T1" fmla="*/ 4701 h 10000"/>
              <a:gd name="T2" fmla="*/ 7915 w 9248"/>
              <a:gd name="T3" fmla="*/ 188 h 10000"/>
              <a:gd name="T4" fmla="*/ 7886 w 9248"/>
              <a:gd name="T5" fmla="*/ 94 h 10000"/>
              <a:gd name="T6" fmla="*/ 7803 w 9248"/>
              <a:gd name="T7" fmla="*/ 0 h 10000"/>
              <a:gd name="T8" fmla="*/ 7275 w 9248"/>
              <a:gd name="T9" fmla="*/ 0 h 10000"/>
              <a:gd name="T10" fmla="*/ 0 w 9248"/>
              <a:gd name="T11" fmla="*/ 70 h 10000"/>
              <a:gd name="T12" fmla="*/ 25 w 9248"/>
              <a:gd name="T13" fmla="*/ 10000 h 10000"/>
              <a:gd name="T14" fmla="*/ 7275 w 9248"/>
              <a:gd name="T15" fmla="*/ 9966 h 10000"/>
              <a:gd name="T16" fmla="*/ 7803 w 9248"/>
              <a:gd name="T17" fmla="*/ 9966 h 10000"/>
              <a:gd name="T18" fmla="*/ 7886 w 9248"/>
              <a:gd name="T19" fmla="*/ 9872 h 10000"/>
              <a:gd name="T20" fmla="*/ 7915 w 9248"/>
              <a:gd name="T21" fmla="*/ 9778 h 10000"/>
              <a:gd name="T22" fmla="*/ 9248 w 9248"/>
              <a:gd name="T23" fmla="*/ 5265 h 10000"/>
              <a:gd name="T24" fmla="*/ 9248 w 9248"/>
              <a:gd name="T25" fmla="*/ 4701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2DC0AC-868D-45E1-819C-ECEEEC6A25A7}" type="datetimeFigureOut">
              <a:rPr lang="en-US"/>
              <a:pPr>
                <a:defRPr/>
              </a:pPr>
              <a:t>3/26/2021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8B2F2F-0DE1-47FA-A13A-9EEA9C0C372B}" type="slidenum">
              <a:rPr lang="en-US"/>
              <a:pPr>
                <a:defRPr/>
              </a:pPr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208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1"/>
          <p:cNvSpPr>
            <a:spLocks/>
          </p:cNvSpPr>
          <p:nvPr/>
        </p:nvSpPr>
        <p:spPr bwMode="auto">
          <a:xfrm flipV="1">
            <a:off x="-4763" y="4911725"/>
            <a:ext cx="1589088" cy="508000"/>
          </a:xfrm>
          <a:custGeom>
            <a:avLst/>
            <a:gdLst>
              <a:gd name="T0" fmla="*/ 9248 w 9248"/>
              <a:gd name="T1" fmla="*/ 4701 h 10000"/>
              <a:gd name="T2" fmla="*/ 7915 w 9248"/>
              <a:gd name="T3" fmla="*/ 188 h 10000"/>
              <a:gd name="T4" fmla="*/ 7886 w 9248"/>
              <a:gd name="T5" fmla="*/ 94 h 10000"/>
              <a:gd name="T6" fmla="*/ 7803 w 9248"/>
              <a:gd name="T7" fmla="*/ 0 h 10000"/>
              <a:gd name="T8" fmla="*/ 7275 w 9248"/>
              <a:gd name="T9" fmla="*/ 0 h 10000"/>
              <a:gd name="T10" fmla="*/ 0 w 9248"/>
              <a:gd name="T11" fmla="*/ 70 h 10000"/>
              <a:gd name="T12" fmla="*/ 25 w 9248"/>
              <a:gd name="T13" fmla="*/ 10000 h 10000"/>
              <a:gd name="T14" fmla="*/ 7275 w 9248"/>
              <a:gd name="T15" fmla="*/ 9966 h 10000"/>
              <a:gd name="T16" fmla="*/ 7803 w 9248"/>
              <a:gd name="T17" fmla="*/ 9966 h 10000"/>
              <a:gd name="T18" fmla="*/ 7886 w 9248"/>
              <a:gd name="T19" fmla="*/ 9872 h 10000"/>
              <a:gd name="T20" fmla="*/ 7915 w 9248"/>
              <a:gd name="T21" fmla="*/ 9778 h 10000"/>
              <a:gd name="T22" fmla="*/ 9248 w 9248"/>
              <a:gd name="T23" fmla="*/ 5265 h 10000"/>
              <a:gd name="T24" fmla="*/ 9248 w 9248"/>
              <a:gd name="T25" fmla="*/ 4701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it-IT" noProof="0" dirty="0" smtClean="0"/>
              <a:t>Fare clic sull'icona per inserire un'immagine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E55F42-87BD-45C1-9742-015E76DEFD0A}" type="datetimeFigureOut">
              <a:rPr lang="en-US"/>
              <a:pPr>
                <a:defRPr/>
              </a:pPr>
              <a:t>3/26/2021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3" y="4983163"/>
            <a:ext cx="779462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45D691-73F6-4784-ACB0-C9430AF27390}" type="slidenum">
              <a:rPr lang="en-US"/>
              <a:pPr>
                <a:defRPr/>
              </a:pPr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65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/>
            </a:gs>
            <a:gs pos="100000">
              <a:srgbClr val="C5DEE5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2"/>
          <p:cNvGrpSpPr>
            <a:grpSpLocks/>
          </p:cNvGrpSpPr>
          <p:nvPr/>
        </p:nvGrpSpPr>
        <p:grpSpPr bwMode="auto">
          <a:xfrm>
            <a:off x="0" y="228600"/>
            <a:ext cx="2851150" cy="6638925"/>
            <a:chOff x="2487613" y="285750"/>
            <a:chExt cx="2428875" cy="5654676"/>
          </a:xfrm>
        </p:grpSpPr>
        <p:sp>
          <p:nvSpPr>
            <p:cNvPr id="1046" name="Freeform 11"/>
            <p:cNvSpPr>
              <a:spLocks/>
            </p:cNvSpPr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>
                <a:gd name="T0" fmla="*/ 22 w 22"/>
                <a:gd name="T1" fmla="*/ 136 h 136"/>
                <a:gd name="T2" fmla="*/ 17 w 22"/>
                <a:gd name="T3" fmla="*/ 80 h 136"/>
                <a:gd name="T4" fmla="*/ 0 w 22"/>
                <a:gd name="T5" fmla="*/ 0 h 136"/>
                <a:gd name="T6" fmla="*/ 0 w 22"/>
                <a:gd name="T7" fmla="*/ 35 h 136"/>
                <a:gd name="T8" fmla="*/ 20 w 22"/>
                <a:gd name="T9" fmla="*/ 124 h 136"/>
                <a:gd name="T10" fmla="*/ 22 w 22"/>
                <a:gd name="T11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047" name="Freeform 12"/>
            <p:cNvSpPr>
              <a:spLocks/>
            </p:cNvSpPr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>
                <a:gd name="T0" fmla="*/ 86 w 140"/>
                <a:gd name="T1" fmla="*/ 350 h 504"/>
                <a:gd name="T2" fmla="*/ 139 w 140"/>
                <a:gd name="T3" fmla="*/ 504 h 504"/>
                <a:gd name="T4" fmla="*/ 140 w 140"/>
                <a:gd name="T5" fmla="*/ 478 h 504"/>
                <a:gd name="T6" fmla="*/ 95 w 140"/>
                <a:gd name="T7" fmla="*/ 347 h 504"/>
                <a:gd name="T8" fmla="*/ 0 w 140"/>
                <a:gd name="T9" fmla="*/ 0 h 504"/>
                <a:gd name="T10" fmla="*/ 6 w 140"/>
                <a:gd name="T11" fmla="*/ 61 h 504"/>
                <a:gd name="T12" fmla="*/ 86 w 140"/>
                <a:gd name="T13" fmla="*/ 35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048" name="Freeform 13"/>
            <p:cNvSpPr>
              <a:spLocks/>
            </p:cNvSpPr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>
                <a:gd name="T0" fmla="*/ 8 w 132"/>
                <a:gd name="T1" fmla="*/ 22 h 308"/>
                <a:gd name="T2" fmla="*/ 0 w 132"/>
                <a:gd name="T3" fmla="*/ 0 h 308"/>
                <a:gd name="T4" fmla="*/ 0 w 132"/>
                <a:gd name="T5" fmla="*/ 29 h 308"/>
                <a:gd name="T6" fmla="*/ 68 w 132"/>
                <a:gd name="T7" fmla="*/ 194 h 308"/>
                <a:gd name="T8" fmla="*/ 123 w 132"/>
                <a:gd name="T9" fmla="*/ 308 h 308"/>
                <a:gd name="T10" fmla="*/ 132 w 132"/>
                <a:gd name="T11" fmla="*/ 308 h 308"/>
                <a:gd name="T12" fmla="*/ 77 w 132"/>
                <a:gd name="T13" fmla="*/ 190 h 308"/>
                <a:gd name="T14" fmla="*/ 8 w 132"/>
                <a:gd name="T15" fmla="*/ 22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049" name="Freeform 14"/>
            <p:cNvSpPr>
              <a:spLocks/>
            </p:cNvSpPr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>
                <a:gd name="T0" fmla="*/ 28 w 37"/>
                <a:gd name="T1" fmla="*/ 79 h 79"/>
                <a:gd name="T2" fmla="*/ 37 w 37"/>
                <a:gd name="T3" fmla="*/ 79 h 79"/>
                <a:gd name="T4" fmla="*/ 0 w 37"/>
                <a:gd name="T5" fmla="*/ 0 h 79"/>
                <a:gd name="T6" fmla="*/ 28 w 37"/>
                <a:gd name="T7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050" name="Freeform 15"/>
            <p:cNvSpPr>
              <a:spLocks/>
            </p:cNvSpPr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>
                <a:gd name="T0" fmla="*/ 162 w 178"/>
                <a:gd name="T1" fmla="*/ 660 h 722"/>
                <a:gd name="T2" fmla="*/ 116 w 178"/>
                <a:gd name="T3" fmla="*/ 534 h 722"/>
                <a:gd name="T4" fmla="*/ 40 w 178"/>
                <a:gd name="T5" fmla="*/ 236 h 722"/>
                <a:gd name="T6" fmla="*/ 12 w 178"/>
                <a:gd name="T7" fmla="*/ 51 h 722"/>
                <a:gd name="T8" fmla="*/ 0 w 178"/>
                <a:gd name="T9" fmla="*/ 0 h 722"/>
                <a:gd name="T10" fmla="*/ 33 w 178"/>
                <a:gd name="T11" fmla="*/ 237 h 722"/>
                <a:gd name="T12" fmla="*/ 107 w 178"/>
                <a:gd name="T13" fmla="*/ 537 h 722"/>
                <a:gd name="T14" fmla="*/ 160 w 178"/>
                <a:gd name="T15" fmla="*/ 681 h 722"/>
                <a:gd name="T16" fmla="*/ 178 w 178"/>
                <a:gd name="T17" fmla="*/ 722 h 722"/>
                <a:gd name="T18" fmla="*/ 174 w 178"/>
                <a:gd name="T19" fmla="*/ 708 h 722"/>
                <a:gd name="T20" fmla="*/ 162 w 178"/>
                <a:gd name="T21" fmla="*/ 660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051" name="Freeform 16"/>
            <p:cNvSpPr>
              <a:spLocks/>
            </p:cNvSpPr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>
                <a:gd name="T0" fmla="*/ 11 w 23"/>
                <a:gd name="T1" fmla="*/ 577 h 635"/>
                <a:gd name="T2" fmla="*/ 12 w 23"/>
                <a:gd name="T3" fmla="*/ 589 h 635"/>
                <a:gd name="T4" fmla="*/ 22 w 23"/>
                <a:gd name="T5" fmla="*/ 632 h 635"/>
                <a:gd name="T6" fmla="*/ 23 w 23"/>
                <a:gd name="T7" fmla="*/ 635 h 635"/>
                <a:gd name="T8" fmla="*/ 17 w 23"/>
                <a:gd name="T9" fmla="*/ 576 h 635"/>
                <a:gd name="T10" fmla="*/ 5 w 23"/>
                <a:gd name="T11" fmla="*/ 269 h 635"/>
                <a:gd name="T12" fmla="*/ 15 w 23"/>
                <a:gd name="T13" fmla="*/ 0 h 635"/>
                <a:gd name="T14" fmla="*/ 12 w 23"/>
                <a:gd name="T15" fmla="*/ 0 h 635"/>
                <a:gd name="T16" fmla="*/ 1 w 23"/>
                <a:gd name="T17" fmla="*/ 269 h 635"/>
                <a:gd name="T18" fmla="*/ 11 w 23"/>
                <a:gd name="T19" fmla="*/ 577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052" name="Freeform 17"/>
            <p:cNvSpPr>
              <a:spLocks/>
            </p:cNvSpPr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>
                <a:gd name="T0" fmla="*/ 0 w 17"/>
                <a:gd name="T1" fmla="*/ 0 h 107"/>
                <a:gd name="T2" fmla="*/ 5 w 17"/>
                <a:gd name="T3" fmla="*/ 56 h 107"/>
                <a:gd name="T4" fmla="*/ 17 w 17"/>
                <a:gd name="T5" fmla="*/ 107 h 107"/>
                <a:gd name="T6" fmla="*/ 11 w 17"/>
                <a:gd name="T7" fmla="*/ 46 h 107"/>
                <a:gd name="T8" fmla="*/ 10 w 17"/>
                <a:gd name="T9" fmla="*/ 43 h 107"/>
                <a:gd name="T10" fmla="*/ 0 w 17"/>
                <a:gd name="T1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053" name="Freeform 18"/>
            <p:cNvSpPr>
              <a:spLocks/>
            </p:cNvSpPr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>
                <a:gd name="T0" fmla="*/ 0 w 41"/>
                <a:gd name="T1" fmla="*/ 0 h 222"/>
                <a:gd name="T2" fmla="*/ 5 w 41"/>
                <a:gd name="T3" fmla="*/ 93 h 222"/>
                <a:gd name="T4" fmla="*/ 17 w 41"/>
                <a:gd name="T5" fmla="*/ 166 h 222"/>
                <a:gd name="T6" fmla="*/ 24 w 41"/>
                <a:gd name="T7" fmla="*/ 184 h 222"/>
                <a:gd name="T8" fmla="*/ 41 w 41"/>
                <a:gd name="T9" fmla="*/ 222 h 222"/>
                <a:gd name="T10" fmla="*/ 38 w 41"/>
                <a:gd name="T11" fmla="*/ 212 h 222"/>
                <a:gd name="T12" fmla="*/ 13 w 41"/>
                <a:gd name="T13" fmla="*/ 92 h 222"/>
                <a:gd name="T14" fmla="*/ 8 w 41"/>
                <a:gd name="T15" fmla="*/ 22 h 222"/>
                <a:gd name="T16" fmla="*/ 7 w 41"/>
                <a:gd name="T17" fmla="*/ 18 h 222"/>
                <a:gd name="T18" fmla="*/ 0 w 41"/>
                <a:gd name="T19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054" name="Freeform 19"/>
            <p:cNvSpPr>
              <a:spLocks/>
            </p:cNvSpPr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>
                <a:gd name="T0" fmla="*/ 7 w 450"/>
                <a:gd name="T1" fmla="*/ 854 h 878"/>
                <a:gd name="T2" fmla="*/ 50 w 450"/>
                <a:gd name="T3" fmla="*/ 613 h 878"/>
                <a:gd name="T4" fmla="*/ 149 w 450"/>
                <a:gd name="T5" fmla="*/ 388 h 878"/>
                <a:gd name="T6" fmla="*/ 285 w 450"/>
                <a:gd name="T7" fmla="*/ 183 h 878"/>
                <a:gd name="T8" fmla="*/ 364 w 450"/>
                <a:gd name="T9" fmla="*/ 89 h 878"/>
                <a:gd name="T10" fmla="*/ 406 w 450"/>
                <a:gd name="T11" fmla="*/ 44 h 878"/>
                <a:gd name="T12" fmla="*/ 450 w 450"/>
                <a:gd name="T13" fmla="*/ 1 h 878"/>
                <a:gd name="T14" fmla="*/ 450 w 450"/>
                <a:gd name="T15" fmla="*/ 0 h 878"/>
                <a:gd name="T16" fmla="*/ 405 w 450"/>
                <a:gd name="T17" fmla="*/ 43 h 878"/>
                <a:gd name="T18" fmla="*/ 363 w 450"/>
                <a:gd name="T19" fmla="*/ 88 h 878"/>
                <a:gd name="T20" fmla="*/ 283 w 450"/>
                <a:gd name="T21" fmla="*/ 181 h 878"/>
                <a:gd name="T22" fmla="*/ 145 w 450"/>
                <a:gd name="T23" fmla="*/ 386 h 878"/>
                <a:gd name="T24" fmla="*/ 45 w 450"/>
                <a:gd name="T25" fmla="*/ 611 h 878"/>
                <a:gd name="T26" fmla="*/ 0 w 450"/>
                <a:gd name="T27" fmla="*/ 854 h 878"/>
                <a:gd name="T28" fmla="*/ 0 w 450"/>
                <a:gd name="T29" fmla="*/ 859 h 878"/>
                <a:gd name="T30" fmla="*/ 7 w 450"/>
                <a:gd name="T31" fmla="*/ 878 h 878"/>
                <a:gd name="T32" fmla="*/ 7 w 450"/>
                <a:gd name="T33" fmla="*/ 854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055" name="Freeform 20"/>
            <p:cNvSpPr>
              <a:spLocks/>
            </p:cNvSpPr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>
                <a:gd name="T0" fmla="*/ 0 w 35"/>
                <a:gd name="T1" fmla="*/ 0 h 73"/>
                <a:gd name="T2" fmla="*/ 26 w 35"/>
                <a:gd name="T3" fmla="*/ 73 h 73"/>
                <a:gd name="T4" fmla="*/ 35 w 35"/>
                <a:gd name="T5" fmla="*/ 73 h 73"/>
                <a:gd name="T6" fmla="*/ 0 w 35"/>
                <a:gd name="T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056" name="Freeform 21"/>
            <p:cNvSpPr>
              <a:spLocks/>
            </p:cNvSpPr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>
                <a:gd name="T0" fmla="*/ 7 w 8"/>
                <a:gd name="T1" fmla="*/ 44 h 48"/>
                <a:gd name="T2" fmla="*/ 8 w 8"/>
                <a:gd name="T3" fmla="*/ 48 h 48"/>
                <a:gd name="T4" fmla="*/ 8 w 8"/>
                <a:gd name="T5" fmla="*/ 19 h 48"/>
                <a:gd name="T6" fmla="*/ 1 w 8"/>
                <a:gd name="T7" fmla="*/ 0 h 48"/>
                <a:gd name="T8" fmla="*/ 0 w 8"/>
                <a:gd name="T9" fmla="*/ 26 h 48"/>
                <a:gd name="T10" fmla="*/ 7 w 8"/>
                <a:gd name="T11" fmla="*/ 4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057" name="Freeform 22"/>
            <p:cNvSpPr>
              <a:spLocks/>
            </p:cNvSpPr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>
                <a:gd name="T0" fmla="*/ 7 w 52"/>
                <a:gd name="T1" fmla="*/ 18 h 135"/>
                <a:gd name="T2" fmla="*/ 0 w 52"/>
                <a:gd name="T3" fmla="*/ 0 h 135"/>
                <a:gd name="T4" fmla="*/ 12 w 52"/>
                <a:gd name="T5" fmla="*/ 48 h 135"/>
                <a:gd name="T6" fmla="*/ 16 w 52"/>
                <a:gd name="T7" fmla="*/ 62 h 135"/>
                <a:gd name="T8" fmla="*/ 51 w 52"/>
                <a:gd name="T9" fmla="*/ 135 h 135"/>
                <a:gd name="T10" fmla="*/ 52 w 52"/>
                <a:gd name="T11" fmla="*/ 135 h 135"/>
                <a:gd name="T12" fmla="*/ 24 w 52"/>
                <a:gd name="T13" fmla="*/ 56 h 135"/>
                <a:gd name="T14" fmla="*/ 7 w 52"/>
                <a:gd name="T15" fmla="*/ 18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 dirty="0"/>
            </a:p>
          </p:txBody>
        </p:sp>
      </p:grpSp>
      <p:grpSp>
        <p:nvGrpSpPr>
          <p:cNvPr id="1027" name="Group 9"/>
          <p:cNvGrpSpPr>
            <a:grpSpLocks/>
          </p:cNvGrpSpPr>
          <p:nvPr/>
        </p:nvGrpSpPr>
        <p:grpSpPr bwMode="auto">
          <a:xfrm>
            <a:off x="26988" y="0"/>
            <a:ext cx="2357437" cy="6853238"/>
            <a:chOff x="6627813" y="195610"/>
            <a:chExt cx="1952625" cy="5678141"/>
          </a:xfrm>
        </p:grpSpPr>
        <p:sp>
          <p:nvSpPr>
            <p:cNvPr id="1034" name="Freeform 27"/>
            <p:cNvSpPr>
              <a:spLocks/>
            </p:cNvSpPr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>
                <a:gd name="T0" fmla="*/ 7 w 103"/>
                <a:gd name="T1" fmla="*/ 210 h 920"/>
                <a:gd name="T2" fmla="*/ 26 w 103"/>
                <a:gd name="T3" fmla="*/ 445 h 920"/>
                <a:gd name="T4" fmla="*/ 57 w 103"/>
                <a:gd name="T5" fmla="*/ 679 h 920"/>
                <a:gd name="T6" fmla="*/ 101 w 103"/>
                <a:gd name="T7" fmla="*/ 911 h 920"/>
                <a:gd name="T8" fmla="*/ 103 w 103"/>
                <a:gd name="T9" fmla="*/ 920 h 920"/>
                <a:gd name="T10" fmla="*/ 99 w 103"/>
                <a:gd name="T11" fmla="*/ 874 h 920"/>
                <a:gd name="T12" fmla="*/ 99 w 103"/>
                <a:gd name="T13" fmla="*/ 866 h 920"/>
                <a:gd name="T14" fmla="*/ 63 w 103"/>
                <a:gd name="T15" fmla="*/ 678 h 920"/>
                <a:gd name="T16" fmla="*/ 30 w 103"/>
                <a:gd name="T17" fmla="*/ 444 h 920"/>
                <a:gd name="T18" fmla="*/ 9 w 103"/>
                <a:gd name="T19" fmla="*/ 209 h 920"/>
                <a:gd name="T20" fmla="*/ 3 w 103"/>
                <a:gd name="T21" fmla="*/ 92 h 920"/>
                <a:gd name="T22" fmla="*/ 1 w 103"/>
                <a:gd name="T23" fmla="*/ 0 h 920"/>
                <a:gd name="T24" fmla="*/ 0 w 103"/>
                <a:gd name="T25" fmla="*/ 0 h 920"/>
                <a:gd name="T26" fmla="*/ 1 w 103"/>
                <a:gd name="T27" fmla="*/ 92 h 920"/>
                <a:gd name="T28" fmla="*/ 7 w 103"/>
                <a:gd name="T29" fmla="*/ 210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035" name="Freeform 28"/>
            <p:cNvSpPr>
              <a:spLocks/>
            </p:cNvSpPr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>
                <a:gd name="T0" fmla="*/ 53 w 88"/>
                <a:gd name="T1" fmla="*/ 229 h 330"/>
                <a:gd name="T2" fmla="*/ 88 w 88"/>
                <a:gd name="T3" fmla="*/ 330 h 330"/>
                <a:gd name="T4" fmla="*/ 88 w 88"/>
                <a:gd name="T5" fmla="*/ 308 h 330"/>
                <a:gd name="T6" fmla="*/ 88 w 88"/>
                <a:gd name="T7" fmla="*/ 304 h 330"/>
                <a:gd name="T8" fmla="*/ 62 w 88"/>
                <a:gd name="T9" fmla="*/ 226 h 330"/>
                <a:gd name="T10" fmla="*/ 0 w 88"/>
                <a:gd name="T11" fmla="*/ 0 h 330"/>
                <a:gd name="T12" fmla="*/ 7 w 88"/>
                <a:gd name="T13" fmla="*/ 63 h 330"/>
                <a:gd name="T14" fmla="*/ 53 w 88"/>
                <a:gd name="T15" fmla="*/ 229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036" name="Freeform 29"/>
            <p:cNvSpPr>
              <a:spLocks/>
            </p:cNvSpPr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>
                <a:gd name="T0" fmla="*/ 6 w 90"/>
                <a:gd name="T1" fmla="*/ 15 h 207"/>
                <a:gd name="T2" fmla="*/ 0 w 90"/>
                <a:gd name="T3" fmla="*/ 0 h 207"/>
                <a:gd name="T4" fmla="*/ 1 w 90"/>
                <a:gd name="T5" fmla="*/ 29 h 207"/>
                <a:gd name="T6" fmla="*/ 42 w 90"/>
                <a:gd name="T7" fmla="*/ 127 h 207"/>
                <a:gd name="T8" fmla="*/ 80 w 90"/>
                <a:gd name="T9" fmla="*/ 207 h 207"/>
                <a:gd name="T10" fmla="*/ 90 w 90"/>
                <a:gd name="T11" fmla="*/ 207 h 207"/>
                <a:gd name="T12" fmla="*/ 50 w 90"/>
                <a:gd name="T13" fmla="*/ 123 h 207"/>
                <a:gd name="T14" fmla="*/ 6 w 90"/>
                <a:gd name="T15" fmla="*/ 1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037" name="Freeform 30"/>
            <p:cNvSpPr>
              <a:spLocks/>
            </p:cNvSpPr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>
                <a:gd name="T0" fmla="*/ 101 w 115"/>
                <a:gd name="T1" fmla="*/ 409 h 467"/>
                <a:gd name="T2" fmla="*/ 78 w 115"/>
                <a:gd name="T3" fmla="*/ 344 h 467"/>
                <a:gd name="T4" fmla="*/ 29 w 115"/>
                <a:gd name="T5" fmla="*/ 151 h 467"/>
                <a:gd name="T6" fmla="*/ 13 w 115"/>
                <a:gd name="T7" fmla="*/ 53 h 467"/>
                <a:gd name="T8" fmla="*/ 0 w 115"/>
                <a:gd name="T9" fmla="*/ 0 h 467"/>
                <a:gd name="T10" fmla="*/ 21 w 115"/>
                <a:gd name="T11" fmla="*/ 152 h 467"/>
                <a:gd name="T12" fmla="*/ 69 w 115"/>
                <a:gd name="T13" fmla="*/ 347 h 467"/>
                <a:gd name="T14" fmla="*/ 103 w 115"/>
                <a:gd name="T15" fmla="*/ 441 h 467"/>
                <a:gd name="T16" fmla="*/ 115 w 115"/>
                <a:gd name="T17" fmla="*/ 467 h 467"/>
                <a:gd name="T18" fmla="*/ 112 w 115"/>
                <a:gd name="T19" fmla="*/ 458 h 467"/>
                <a:gd name="T20" fmla="*/ 101 w 115"/>
                <a:gd name="T21" fmla="*/ 409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038" name="Freeform 31"/>
            <p:cNvSpPr>
              <a:spLocks/>
            </p:cNvSpPr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>
                <a:gd name="T0" fmla="*/ 17 w 36"/>
                <a:gd name="T1" fmla="*/ 633 h 633"/>
                <a:gd name="T2" fmla="*/ 13 w 36"/>
                <a:gd name="T3" fmla="*/ 597 h 633"/>
                <a:gd name="T4" fmla="*/ 5 w 36"/>
                <a:gd name="T5" fmla="*/ 398 h 633"/>
                <a:gd name="T6" fmla="*/ 13 w 36"/>
                <a:gd name="T7" fmla="*/ 198 h 633"/>
                <a:gd name="T8" fmla="*/ 22 w 36"/>
                <a:gd name="T9" fmla="*/ 99 h 633"/>
                <a:gd name="T10" fmla="*/ 36 w 36"/>
                <a:gd name="T11" fmla="*/ 0 h 633"/>
                <a:gd name="T12" fmla="*/ 35 w 36"/>
                <a:gd name="T13" fmla="*/ 0 h 633"/>
                <a:gd name="T14" fmla="*/ 20 w 36"/>
                <a:gd name="T15" fmla="*/ 99 h 633"/>
                <a:gd name="T16" fmla="*/ 10 w 36"/>
                <a:gd name="T17" fmla="*/ 198 h 633"/>
                <a:gd name="T18" fmla="*/ 1 w 36"/>
                <a:gd name="T19" fmla="*/ 398 h 633"/>
                <a:gd name="T20" fmla="*/ 7 w 36"/>
                <a:gd name="T21" fmla="*/ 589 h 633"/>
                <a:gd name="T22" fmla="*/ 16 w 36"/>
                <a:gd name="T23" fmla="*/ 632 h 633"/>
                <a:gd name="T24" fmla="*/ 17 w 36"/>
                <a:gd name="T25" fmla="*/ 633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039" name="Freeform 32"/>
            <p:cNvSpPr>
              <a:spLocks/>
            </p:cNvSpPr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>
                <a:gd name="T0" fmla="*/ 22 w 28"/>
                <a:gd name="T1" fmla="*/ 59 h 59"/>
                <a:gd name="T2" fmla="*/ 28 w 28"/>
                <a:gd name="T3" fmla="*/ 59 h 59"/>
                <a:gd name="T4" fmla="*/ 0 w 28"/>
                <a:gd name="T5" fmla="*/ 0 h 59"/>
                <a:gd name="T6" fmla="*/ 22 w 28"/>
                <a:gd name="T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040" name="Freeform 33"/>
            <p:cNvSpPr>
              <a:spLocks/>
            </p:cNvSpPr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>
                <a:gd name="T0" fmla="*/ 4 w 17"/>
                <a:gd name="T1" fmla="*/ 54 h 107"/>
                <a:gd name="T2" fmla="*/ 17 w 17"/>
                <a:gd name="T3" fmla="*/ 107 h 107"/>
                <a:gd name="T4" fmla="*/ 10 w 17"/>
                <a:gd name="T5" fmla="*/ 44 h 107"/>
                <a:gd name="T6" fmla="*/ 9 w 17"/>
                <a:gd name="T7" fmla="*/ 43 h 107"/>
                <a:gd name="T8" fmla="*/ 0 w 17"/>
                <a:gd name="T9" fmla="*/ 0 h 107"/>
                <a:gd name="T10" fmla="*/ 0 w 17"/>
                <a:gd name="T11" fmla="*/ 8 h 107"/>
                <a:gd name="T12" fmla="*/ 4 w 17"/>
                <a:gd name="T13" fmla="*/ 5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041" name="Freeform 34"/>
            <p:cNvSpPr>
              <a:spLocks/>
            </p:cNvSpPr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>
                <a:gd name="T0" fmla="*/ 8 w 294"/>
                <a:gd name="T1" fmla="*/ 553 h 568"/>
                <a:gd name="T2" fmla="*/ 35 w 294"/>
                <a:gd name="T3" fmla="*/ 397 h 568"/>
                <a:gd name="T4" fmla="*/ 99 w 294"/>
                <a:gd name="T5" fmla="*/ 252 h 568"/>
                <a:gd name="T6" fmla="*/ 187 w 294"/>
                <a:gd name="T7" fmla="*/ 119 h 568"/>
                <a:gd name="T8" fmla="*/ 238 w 294"/>
                <a:gd name="T9" fmla="*/ 58 h 568"/>
                <a:gd name="T10" fmla="*/ 265 w 294"/>
                <a:gd name="T11" fmla="*/ 28 h 568"/>
                <a:gd name="T12" fmla="*/ 294 w 294"/>
                <a:gd name="T13" fmla="*/ 0 h 568"/>
                <a:gd name="T14" fmla="*/ 293 w 294"/>
                <a:gd name="T15" fmla="*/ 0 h 568"/>
                <a:gd name="T16" fmla="*/ 264 w 294"/>
                <a:gd name="T17" fmla="*/ 27 h 568"/>
                <a:gd name="T18" fmla="*/ 237 w 294"/>
                <a:gd name="T19" fmla="*/ 56 h 568"/>
                <a:gd name="T20" fmla="*/ 185 w 294"/>
                <a:gd name="T21" fmla="*/ 117 h 568"/>
                <a:gd name="T22" fmla="*/ 95 w 294"/>
                <a:gd name="T23" fmla="*/ 249 h 568"/>
                <a:gd name="T24" fmla="*/ 30 w 294"/>
                <a:gd name="T25" fmla="*/ 396 h 568"/>
                <a:gd name="T26" fmla="*/ 0 w 294"/>
                <a:gd name="T27" fmla="*/ 549 h 568"/>
                <a:gd name="T28" fmla="*/ 7 w 294"/>
                <a:gd name="T29" fmla="*/ 568 h 568"/>
                <a:gd name="T30" fmla="*/ 8 w 294"/>
                <a:gd name="T31" fmla="*/ 553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042" name="Freeform 35"/>
            <p:cNvSpPr>
              <a:spLocks/>
            </p:cNvSpPr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>
                <a:gd name="T0" fmla="*/ 0 w 25"/>
                <a:gd name="T1" fmla="*/ 0 h 53"/>
                <a:gd name="T2" fmla="*/ 19 w 25"/>
                <a:gd name="T3" fmla="*/ 53 h 53"/>
                <a:gd name="T4" fmla="*/ 25 w 25"/>
                <a:gd name="T5" fmla="*/ 53 h 53"/>
                <a:gd name="T6" fmla="*/ 0 w 25"/>
                <a:gd name="T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043" name="Freeform 36"/>
            <p:cNvSpPr>
              <a:spLocks/>
            </p:cNvSpPr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>
                <a:gd name="T0" fmla="*/ 0 w 29"/>
                <a:gd name="T1" fmla="*/ 0 h 141"/>
                <a:gd name="T2" fmla="*/ 7 w 29"/>
                <a:gd name="T3" fmla="*/ 89 h 141"/>
                <a:gd name="T4" fmla="*/ 18 w 29"/>
                <a:gd name="T5" fmla="*/ 117 h 141"/>
                <a:gd name="T6" fmla="*/ 29 w 29"/>
                <a:gd name="T7" fmla="*/ 141 h 141"/>
                <a:gd name="T8" fmla="*/ 27 w 29"/>
                <a:gd name="T9" fmla="*/ 135 h 141"/>
                <a:gd name="T10" fmla="*/ 8 w 29"/>
                <a:gd name="T11" fmla="*/ 22 h 141"/>
                <a:gd name="T12" fmla="*/ 4 w 29"/>
                <a:gd name="T13" fmla="*/ 11 h 141"/>
                <a:gd name="T14" fmla="*/ 0 w 29"/>
                <a:gd name="T1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044" name="Freeform 37"/>
            <p:cNvSpPr>
              <a:spLocks/>
            </p:cNvSpPr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>
                <a:gd name="T0" fmla="*/ 0 w 8"/>
                <a:gd name="T1" fmla="*/ 26 h 48"/>
                <a:gd name="T2" fmla="*/ 4 w 8"/>
                <a:gd name="T3" fmla="*/ 37 h 48"/>
                <a:gd name="T4" fmla="*/ 8 w 8"/>
                <a:gd name="T5" fmla="*/ 48 h 48"/>
                <a:gd name="T6" fmla="*/ 7 w 8"/>
                <a:gd name="T7" fmla="*/ 19 h 48"/>
                <a:gd name="T8" fmla="*/ 0 w 8"/>
                <a:gd name="T9" fmla="*/ 0 h 48"/>
                <a:gd name="T10" fmla="*/ 0 w 8"/>
                <a:gd name="T11" fmla="*/ 4 h 48"/>
                <a:gd name="T12" fmla="*/ 0 w 8"/>
                <a:gd name="T13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045" name="Freeform 38"/>
            <p:cNvSpPr>
              <a:spLocks/>
            </p:cNvSpPr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>
                <a:gd name="T0" fmla="*/ 11 w 44"/>
                <a:gd name="T1" fmla="*/ 28 h 111"/>
                <a:gd name="T2" fmla="*/ 0 w 44"/>
                <a:gd name="T3" fmla="*/ 0 h 111"/>
                <a:gd name="T4" fmla="*/ 11 w 44"/>
                <a:gd name="T5" fmla="*/ 49 h 111"/>
                <a:gd name="T6" fmla="*/ 14 w 44"/>
                <a:gd name="T7" fmla="*/ 58 h 111"/>
                <a:gd name="T8" fmla="*/ 39 w 44"/>
                <a:gd name="T9" fmla="*/ 111 h 111"/>
                <a:gd name="T10" fmla="*/ 44 w 44"/>
                <a:gd name="T11" fmla="*/ 111 h 111"/>
                <a:gd name="T12" fmla="*/ 22 w 44"/>
                <a:gd name="T13" fmla="*/ 52 h 111"/>
                <a:gd name="T14" fmla="*/ 11 w 44"/>
                <a:gd name="T15" fmla="*/ 2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 dirty="0"/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0"/>
            <a:ext cx="182563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29" name="Title Placeholder 1"/>
          <p:cNvSpPr>
            <a:spLocks noGrp="1"/>
          </p:cNvSpPr>
          <p:nvPr>
            <p:ph type="title"/>
          </p:nvPr>
        </p:nvSpPr>
        <p:spPr bwMode="auto">
          <a:xfrm>
            <a:off x="2592388" y="623888"/>
            <a:ext cx="8912225" cy="128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smtClean="0"/>
              <a:t>Fare clic per modificare lo stile del titolo</a:t>
            </a:r>
            <a:endParaRPr lang="en-US" altLang="it-IT" smtClean="0"/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589213" y="2133600"/>
            <a:ext cx="89154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smtClean="0"/>
              <a:t>Fare clic per modificare stili del testo dello schema</a:t>
            </a:r>
          </a:p>
          <a:p>
            <a:pPr lvl="1"/>
            <a:r>
              <a:rPr lang="it-IT" altLang="it-IT" smtClean="0"/>
              <a:t>Secondo livello</a:t>
            </a:r>
          </a:p>
          <a:p>
            <a:pPr lvl="2"/>
            <a:r>
              <a:rPr lang="it-IT" altLang="it-IT" smtClean="0"/>
              <a:t>Terzo livello</a:t>
            </a:r>
          </a:p>
          <a:p>
            <a:pPr lvl="3"/>
            <a:r>
              <a:rPr lang="it-IT" altLang="it-IT" smtClean="0"/>
              <a:t>Quarto livello</a:t>
            </a:r>
          </a:p>
          <a:p>
            <a:pPr lvl="4"/>
            <a:r>
              <a:rPr lang="it-IT" altLang="it-IT" smtClean="0"/>
              <a:t>Quinto livello</a:t>
            </a:r>
            <a:endParaRPr lang="en-US" altLang="it-IT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3" y="6130925"/>
            <a:ext cx="1146175" cy="369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5FD719D0-B94B-48BB-89F5-75C377BD9BDC}" type="datetimeFigureOut">
              <a:rPr lang="en-US"/>
              <a:pPr>
                <a:defRPr/>
              </a:pPr>
              <a:t>3/26/2021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3" y="6135688"/>
            <a:ext cx="76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3" y="787400"/>
            <a:ext cx="779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2000" dirty="0">
                <a:solidFill>
                  <a:srgbClr val="FEFFFF"/>
                </a:solidFill>
                <a:latin typeface="+mn-lt"/>
              </a:defRPr>
            </a:lvl1pPr>
          </a:lstStyle>
          <a:p>
            <a:pPr>
              <a:defRPr/>
            </a:pPr>
            <a:fld id="{E039CB7A-B7FA-4235-AE6E-D17BA4710D25}" type="slidenum">
              <a:rPr lang="en-US"/>
              <a:pPr>
                <a:defRPr/>
              </a:pPr>
              <a:t>‹N›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</p:sldLayoutIdLst>
  <p:txStyles>
    <p:titleStyle>
      <a:lvl1pPr algn="l" defTabSz="457200" rtl="0" fontAlgn="base">
        <a:spcBef>
          <a:spcPct val="0"/>
        </a:spcBef>
        <a:spcAft>
          <a:spcPct val="0"/>
        </a:spcAft>
        <a:defRPr sz="3600" kern="1200">
          <a:solidFill>
            <a:srgbClr val="178DBB"/>
          </a:solidFill>
          <a:latin typeface="+mj-lt"/>
          <a:ea typeface="+mj-ea"/>
          <a:cs typeface="+mj-cs"/>
        </a:defRPr>
      </a:lvl1pPr>
      <a:lvl2pPr algn="l" defTabSz="457200" rtl="0" fontAlgn="base">
        <a:spcBef>
          <a:spcPct val="0"/>
        </a:spcBef>
        <a:spcAft>
          <a:spcPct val="0"/>
        </a:spcAft>
        <a:defRPr sz="3600">
          <a:solidFill>
            <a:srgbClr val="178DBB"/>
          </a:solidFill>
          <a:latin typeface="Century Gothic" panose="020B0502020202020204" pitchFamily="34" charset="0"/>
        </a:defRPr>
      </a:lvl2pPr>
      <a:lvl3pPr algn="l" defTabSz="457200" rtl="0" fontAlgn="base">
        <a:spcBef>
          <a:spcPct val="0"/>
        </a:spcBef>
        <a:spcAft>
          <a:spcPct val="0"/>
        </a:spcAft>
        <a:defRPr sz="3600">
          <a:solidFill>
            <a:srgbClr val="178DBB"/>
          </a:solidFill>
          <a:latin typeface="Century Gothic" panose="020B0502020202020204" pitchFamily="34" charset="0"/>
        </a:defRPr>
      </a:lvl3pPr>
      <a:lvl4pPr algn="l" defTabSz="457200" rtl="0" fontAlgn="base">
        <a:spcBef>
          <a:spcPct val="0"/>
        </a:spcBef>
        <a:spcAft>
          <a:spcPct val="0"/>
        </a:spcAft>
        <a:defRPr sz="3600">
          <a:solidFill>
            <a:srgbClr val="178DBB"/>
          </a:solidFill>
          <a:latin typeface="Century Gothic" panose="020B0502020202020204" pitchFamily="34" charset="0"/>
        </a:defRPr>
      </a:lvl4pPr>
      <a:lvl5pPr algn="l" defTabSz="457200" rtl="0" fontAlgn="base">
        <a:spcBef>
          <a:spcPct val="0"/>
        </a:spcBef>
        <a:spcAft>
          <a:spcPct val="0"/>
        </a:spcAft>
        <a:defRPr sz="3600">
          <a:solidFill>
            <a:srgbClr val="178DBB"/>
          </a:solidFill>
          <a:latin typeface="Century Gothic" panose="020B050202020202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fontAlgn="base">
        <a:spcBef>
          <a:spcPts val="1000"/>
        </a:spcBef>
        <a:spcAft>
          <a:spcPct val="0"/>
        </a:spcAft>
        <a:buClr>
          <a:schemeClr val="accent1"/>
        </a:buClr>
        <a:buFont typeface="Wingdings 3" panose="05040102010807070707" pitchFamily="18" charset="2"/>
        <a:buChar char=""/>
        <a:defRPr kern="1200">
          <a:solidFill>
            <a:srgbClr val="404040"/>
          </a:solidFill>
          <a:latin typeface="+mn-lt"/>
          <a:ea typeface="+mn-ea"/>
          <a:cs typeface="+mn-cs"/>
        </a:defRPr>
      </a:lvl1pPr>
      <a:lvl2pPr marL="742950" indent="-285750" algn="l" defTabSz="457200" rtl="0" fontAlgn="base">
        <a:spcBef>
          <a:spcPts val="1000"/>
        </a:spcBef>
        <a:spcAft>
          <a:spcPct val="0"/>
        </a:spcAft>
        <a:buClr>
          <a:schemeClr val="accent1"/>
        </a:buClr>
        <a:buFont typeface="Wingdings 3" panose="05040102010807070707" pitchFamily="18" charset="2"/>
        <a:buChar char=""/>
        <a:defRPr sz="1600" kern="12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defTabSz="457200" rtl="0" fontAlgn="base">
        <a:spcBef>
          <a:spcPts val="1000"/>
        </a:spcBef>
        <a:spcAft>
          <a:spcPct val="0"/>
        </a:spcAft>
        <a:buClr>
          <a:schemeClr val="accent1"/>
        </a:buClr>
        <a:buFont typeface="Wingdings 3" panose="05040102010807070707" pitchFamily="18" charset="2"/>
        <a:buChar char="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defTabSz="457200" rtl="0" fontAlgn="base">
        <a:spcBef>
          <a:spcPts val="1000"/>
        </a:spcBef>
        <a:spcAft>
          <a:spcPct val="0"/>
        </a:spcAft>
        <a:buClr>
          <a:schemeClr val="accent1"/>
        </a:buClr>
        <a:buFont typeface="Wingdings 3" panose="05040102010807070707" pitchFamily="18" charset="2"/>
        <a:buChar char=""/>
        <a:defRPr sz="1200" kern="12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defTabSz="457200" rtl="0" fontAlgn="base">
        <a:spcBef>
          <a:spcPts val="1000"/>
        </a:spcBef>
        <a:spcAft>
          <a:spcPct val="0"/>
        </a:spcAft>
        <a:buClr>
          <a:schemeClr val="accent1"/>
        </a:buClr>
        <a:buFont typeface="Wingdings 3" panose="05040102010807070707" pitchFamily="18" charset="2"/>
        <a:buChar char=""/>
        <a:defRPr sz="1200" kern="12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olo 1"/>
          <p:cNvSpPr>
            <a:spLocks noGrp="1"/>
          </p:cNvSpPr>
          <p:nvPr>
            <p:ph type="ctrTitle"/>
          </p:nvPr>
        </p:nvSpPr>
        <p:spPr>
          <a:xfrm>
            <a:off x="4327525" y="-923925"/>
            <a:ext cx="8915400" cy="2262188"/>
          </a:xfrm>
        </p:spPr>
        <p:txBody>
          <a:bodyPr/>
          <a:lstStyle/>
          <a:p>
            <a:r>
              <a:rPr lang="it-IT" altLang="it-IT" dirty="0" smtClean="0"/>
              <a:t>HOMEWORK 1</a:t>
            </a:r>
          </a:p>
        </p:txBody>
      </p:sp>
      <p:sp>
        <p:nvSpPr>
          <p:cNvPr id="5" name="Segnaposto contenuto 2"/>
          <p:cNvSpPr txBox="1">
            <a:spLocks/>
          </p:cNvSpPr>
          <p:nvPr/>
        </p:nvSpPr>
        <p:spPr>
          <a:xfrm>
            <a:off x="3400425" y="2274888"/>
            <a:ext cx="8915400" cy="3778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it-IT" sz="2400" dirty="0" smtClean="0">
                <a:solidFill>
                  <a:schemeClr val="accent2">
                    <a:lumMod val="75000"/>
                  </a:schemeClr>
                </a:solidFill>
              </a:rPr>
              <a:t>La pagina web sviluppata è relativa ad una software house multinazionale ,la Lambda software S.p.A. </a:t>
            </a:r>
          </a:p>
          <a:p>
            <a:pPr fontAlgn="auto">
              <a:defRPr/>
            </a:pPr>
            <a:endParaRPr lang="it-IT" sz="2400" dirty="0">
              <a:solidFill>
                <a:schemeClr val="accent2">
                  <a:lumMod val="75000"/>
                </a:schemeClr>
              </a:solidFill>
            </a:endParaRPr>
          </a:p>
          <a:p>
            <a:pPr fontAlgn="auto">
              <a:defRPr/>
            </a:pPr>
            <a:endParaRPr lang="it-IT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3400425" y="3425825"/>
            <a:ext cx="7508875" cy="20923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28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La pagina è divisa in 3 parti: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it-IT" sz="28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Header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it-IT" sz="28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Sezione contenuti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it-IT" sz="28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Footer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olo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it-IT" altLang="it-IT" dirty="0" smtClean="0"/>
              <a:t>Supporto dispositivi mobili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2592388" y="1668463"/>
            <a:ext cx="9101137" cy="31085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Per supportare la visualizzazione sui dispositivi mobili, tramite l’uso delle media query ho variato diversi parametri (grandezza immaggini,font-size,padding…), per mantenere delle proporzioni accettabili.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Ho diviso il tipo di visualizzazione in 6 range di larghezza(L) della viewport: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it-IT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L&gt;1080px,range  Desktop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it-IT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855px≤L ≤ 1080px, range tablet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it-IT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680px ≤ L &lt; 855px, range smartphone grandi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it-IT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500px ≤ L &lt; 680px, range smartphone medio-grandi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it-IT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360px ≤ L &lt; 500px, range smartphone normali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it-IT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L&lt;360px, range smartphone piccoli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endParaRPr lang="it-IT" sz="1600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2503488" y="469900"/>
            <a:ext cx="9101137" cy="5857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16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Quando la larghezza della view-port scende al di sotto dei 1080px la navbar scompare e appare un menu. </a:t>
            </a:r>
          </a:p>
        </p:txBody>
      </p:sp>
      <p:pic>
        <p:nvPicPr>
          <p:cNvPr id="2355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2" t="18013" r="49612" b="68085"/>
          <a:stretch>
            <a:fillRect/>
          </a:stretch>
        </p:blipFill>
        <p:spPr bwMode="auto">
          <a:xfrm>
            <a:off x="2986088" y="3798888"/>
            <a:ext cx="6861175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1" b="53629"/>
          <a:stretch>
            <a:fillRect/>
          </a:stretch>
        </p:blipFill>
        <p:spPr bwMode="auto">
          <a:xfrm>
            <a:off x="2986088" y="1235075"/>
            <a:ext cx="6867525" cy="143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reccia in giù 6"/>
          <p:cNvSpPr/>
          <p:nvPr/>
        </p:nvSpPr>
        <p:spPr>
          <a:xfrm>
            <a:off x="6059488" y="2852738"/>
            <a:ext cx="360362" cy="766762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2503488" y="5732463"/>
            <a:ext cx="9101137" cy="5857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16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Il menu è interno all’header , ha position absolute con distanza right 5vw,ha altezza e larghezza 10vw.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l="21532" t="30313" r="53670" b="32895"/>
          <a:stretch/>
        </p:blipFill>
        <p:spPr>
          <a:xfrm>
            <a:off x="3778046" y="3377381"/>
            <a:ext cx="3518483" cy="293493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/>
          <a:srcRect l="27481" t="59369" r="43405" b="31728"/>
          <a:stretch/>
        </p:blipFill>
        <p:spPr>
          <a:xfrm>
            <a:off x="1799302" y="707923"/>
            <a:ext cx="6948297" cy="1194619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1799302" y="2316796"/>
            <a:ext cx="9101137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Ho usato l’elemento </a:t>
            </a:r>
            <a:r>
              <a:rPr lang="it-IT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button</a:t>
            </a:r>
            <a:r>
              <a:rPr lang="it-IT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 perché quando utilizzerò il </a:t>
            </a:r>
            <a:r>
              <a:rPr lang="it-IT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js</a:t>
            </a:r>
            <a:r>
              <a:rPr lang="it-IT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 , cliccando sull’icona menu apparirà un menù verticale sul lato destro della </a:t>
            </a:r>
            <a:r>
              <a:rPr lang="it-IT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viewport</a:t>
            </a:r>
            <a:r>
              <a:rPr lang="it-IT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.</a:t>
            </a:r>
            <a:endParaRPr lang="it-IT" sz="1600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38691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olo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it-IT" altLang="it-IT" dirty="0" smtClean="0"/>
              <a:t>HEADER</a:t>
            </a:r>
          </a:p>
        </p:txBody>
      </p:sp>
      <p:pic>
        <p:nvPicPr>
          <p:cNvPr id="19459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1" b="53629"/>
          <a:stretch>
            <a:fillRect/>
          </a:stretch>
        </p:blipFill>
        <p:spPr bwMode="auto">
          <a:xfrm>
            <a:off x="3259138" y="1751013"/>
            <a:ext cx="8537575" cy="178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Connettore 1 5"/>
          <p:cNvCxnSpPr/>
          <p:nvPr/>
        </p:nvCxnSpPr>
        <p:spPr>
          <a:xfrm>
            <a:off x="3065463" y="1647825"/>
            <a:ext cx="0" cy="900113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Connettore 1 7"/>
          <p:cNvCxnSpPr/>
          <p:nvPr/>
        </p:nvCxnSpPr>
        <p:spPr>
          <a:xfrm>
            <a:off x="3065463" y="1751013"/>
            <a:ext cx="252412" cy="0"/>
          </a:xfrm>
          <a:prstGeom prst="line">
            <a:avLst/>
          </a:prstGeom>
          <a:ln w="317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1 9"/>
          <p:cNvCxnSpPr/>
          <p:nvPr/>
        </p:nvCxnSpPr>
        <p:spPr>
          <a:xfrm>
            <a:off x="3065463" y="2400300"/>
            <a:ext cx="193675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/>
          <p:cNvSpPr txBox="1"/>
          <p:nvPr/>
        </p:nvSpPr>
        <p:spPr>
          <a:xfrm>
            <a:off x="1879600" y="1905000"/>
            <a:ext cx="1069975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Header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2592388" y="3967163"/>
            <a:ext cx="9101137" cy="230832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16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Ha un font-size di 28 px, una altezza che è uguale al 16% della viewport, i margini superiori e inferiori sono 0 e quelli laterali 0.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16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All’interno dell’header sono disposti per riga 2 flex items, ovvero il logo dell’azienda e la navbar.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16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Il logo ha position relative con left 6vw e top 0.5vh e ha altezza 26hv e larghezza 18vw.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16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La 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navbar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 è larga il 40% dell’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header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, e </a:t>
            </a:r>
            <a:r>
              <a:rPr lang="it-IT" sz="16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si trova a distanza dal bordo destro dell’header di 4vw.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16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I nav-item hanno un font-size di 0.6em,padding top/bottom 5px e left/right 10 px, border di 2px con border-radius 30 px, il testo è al loro interno centrato.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>
          <a:xfrm>
            <a:off x="1612848" y="0"/>
            <a:ext cx="8912225" cy="1281112"/>
          </a:xfrm>
        </p:spPr>
        <p:txBody>
          <a:bodyPr/>
          <a:lstStyle/>
          <a:p>
            <a:r>
              <a:rPr lang="it-IT" altLang="it-IT" dirty="0" smtClean="0"/>
              <a:t>Codice-</a:t>
            </a:r>
            <a:r>
              <a:rPr lang="it-IT" altLang="it-IT" dirty="0" smtClean="0"/>
              <a:t>Header</a:t>
            </a:r>
            <a:endParaRPr lang="it-IT" altLang="it-IT" dirty="0" smtClean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/>
          <a:srcRect l="25161" t="39995" r="20403" b="29022"/>
          <a:stretch/>
        </p:blipFill>
        <p:spPr>
          <a:xfrm>
            <a:off x="1778225" y="846124"/>
            <a:ext cx="7859048" cy="2514895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3"/>
          <a:srcRect l="22258" t="16973" r="49557" b="52044"/>
          <a:stretch/>
        </p:blipFill>
        <p:spPr>
          <a:xfrm>
            <a:off x="399800" y="3999563"/>
            <a:ext cx="3436375" cy="2123767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/>
          <a:srcRect l="21896" t="49032" r="52096" b="6000"/>
          <a:stretch/>
        </p:blipFill>
        <p:spPr>
          <a:xfrm>
            <a:off x="4189043" y="3600139"/>
            <a:ext cx="3170903" cy="3082413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4"/>
          <a:srcRect l="22742" t="33665" r="48517" b="8906"/>
          <a:stretch/>
        </p:blipFill>
        <p:spPr>
          <a:xfrm>
            <a:off x="8115768" y="3432066"/>
            <a:ext cx="3043011" cy="341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864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olo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it-IT" altLang="it-IT" dirty="0" smtClean="0"/>
              <a:t>SEZIONE CONTENUTI</a:t>
            </a:r>
          </a:p>
        </p:txBody>
      </p:sp>
      <p:pic>
        <p:nvPicPr>
          <p:cNvPr id="20483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3" b="10027"/>
          <a:stretch>
            <a:fillRect/>
          </a:stretch>
        </p:blipFill>
        <p:spPr bwMode="auto">
          <a:xfrm>
            <a:off x="4060825" y="1265238"/>
            <a:ext cx="5975350" cy="268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asellaDiTesto 5"/>
          <p:cNvSpPr txBox="1"/>
          <p:nvPr/>
        </p:nvSpPr>
        <p:spPr>
          <a:xfrm>
            <a:off x="2403475" y="4056063"/>
            <a:ext cx="9101138" cy="3048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16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La sezione contenuti ha un font size di 20px e un padding bottom di 5vw,larghezza 98vw e altezza 23 vw con margini top/bottom/left/right 2 vw.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16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Al suo interno vi sono 3 sotto-sezioni con larghezza 98vw e altezza 23 vw,con margini top/bottom/left/right 2vw, ognuna di esse contiene 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un’intestazione, un </a:t>
            </a:r>
            <a:r>
              <a:rPr lang="it-IT" sz="16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immagine un testo e un link.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16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Le immagini hanno altezza 18vw e larghezza 23 vw,inoltre hanno position absolute con distanza left 3vw e top 5vh rispetto alla propria sotto 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sezione; Il </a:t>
            </a:r>
            <a:r>
              <a:rPr lang="it-IT" sz="16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testo e l’intestazione hanno position absolute, con distanza left 28vw e top 2vh sempre rispetto la sotto-sezione.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16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I link hanno border radius da 30px,padding top/bottom 5px e left/right 10px, la loro position è relative con distanza left 3vw e top 3vh.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sz="1600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sz="1600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80003" y="0"/>
            <a:ext cx="8911687" cy="1280890"/>
          </a:xfrm>
        </p:spPr>
        <p:txBody>
          <a:bodyPr/>
          <a:lstStyle/>
          <a:p>
            <a:r>
              <a:rPr lang="it-IT" dirty="0" smtClean="0"/>
              <a:t>Codice sezione contenuti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l="25424" t="14220" r="20169" b="31064"/>
          <a:stretch/>
        </p:blipFill>
        <p:spPr>
          <a:xfrm>
            <a:off x="1880003" y="836910"/>
            <a:ext cx="6633276" cy="3750589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/>
          <a:srcRect l="26314" t="61927" r="19025" b="7323"/>
          <a:stretch/>
        </p:blipFill>
        <p:spPr>
          <a:xfrm>
            <a:off x="1880003" y="4587499"/>
            <a:ext cx="6664272" cy="210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319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l="22016" t="15467" r="33831" b="25149"/>
          <a:stretch/>
        </p:blipFill>
        <p:spPr>
          <a:xfrm>
            <a:off x="737419" y="471949"/>
            <a:ext cx="5383162" cy="4070555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/>
          <a:srcRect l="21896" t="18264" r="52701" b="30958"/>
          <a:stretch/>
        </p:blipFill>
        <p:spPr>
          <a:xfrm>
            <a:off x="7138220" y="766916"/>
            <a:ext cx="3097161" cy="3480619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4"/>
          <a:srcRect l="21532" t="14176" r="57420" b="59575"/>
          <a:stretch/>
        </p:blipFill>
        <p:spPr>
          <a:xfrm>
            <a:off x="210477" y="4772600"/>
            <a:ext cx="2566220" cy="1799303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4"/>
          <a:srcRect l="20927" t="41286" r="61653" b="37628"/>
          <a:stretch/>
        </p:blipFill>
        <p:spPr>
          <a:xfrm>
            <a:off x="2947364" y="4919459"/>
            <a:ext cx="2123769" cy="1445342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4"/>
          <a:srcRect l="21653" t="61726" r="53548" b="10088"/>
          <a:stretch/>
        </p:blipFill>
        <p:spPr>
          <a:xfrm>
            <a:off x="5297357" y="4676110"/>
            <a:ext cx="3023421" cy="1932039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5"/>
          <a:srcRect l="21532" t="38705" r="49153" b="36489"/>
          <a:stretch/>
        </p:blipFill>
        <p:spPr>
          <a:xfrm>
            <a:off x="8547002" y="4822093"/>
            <a:ext cx="3574109" cy="170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374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olo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it-IT" altLang="it-IT" dirty="0" smtClean="0"/>
              <a:t>FOOTER</a:t>
            </a:r>
          </a:p>
        </p:txBody>
      </p:sp>
      <p:pic>
        <p:nvPicPr>
          <p:cNvPr id="21507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89" b="7208"/>
          <a:stretch>
            <a:fillRect/>
          </a:stretch>
        </p:blipFill>
        <p:spPr bwMode="auto">
          <a:xfrm>
            <a:off x="3230563" y="1431925"/>
            <a:ext cx="7635875" cy="159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Connettore 1 5"/>
          <p:cNvCxnSpPr/>
          <p:nvPr/>
        </p:nvCxnSpPr>
        <p:spPr>
          <a:xfrm flipH="1" flipV="1">
            <a:off x="4400550" y="1765300"/>
            <a:ext cx="0" cy="541338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1 7"/>
          <p:cNvCxnSpPr/>
          <p:nvPr/>
        </p:nvCxnSpPr>
        <p:spPr>
          <a:xfrm rot="16200000">
            <a:off x="4532313" y="1712912"/>
            <a:ext cx="0" cy="244475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1 9"/>
          <p:cNvCxnSpPr/>
          <p:nvPr/>
        </p:nvCxnSpPr>
        <p:spPr>
          <a:xfrm rot="16200000">
            <a:off x="4542632" y="2162969"/>
            <a:ext cx="0" cy="242887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1" name="CasellaDiTesto 15"/>
          <p:cNvSpPr txBox="1">
            <a:spLocks noChangeArrowheads="1"/>
          </p:cNvSpPr>
          <p:nvPr/>
        </p:nvSpPr>
        <p:spPr bwMode="auto">
          <a:xfrm>
            <a:off x="3230563" y="1835150"/>
            <a:ext cx="1739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/>
            <a:r>
              <a:rPr lang="it-IT" altLang="it-IT" dirty="0" smtClean="0">
                <a:solidFill>
                  <a:srgbClr val="FFFF00"/>
                </a:solidFill>
              </a:rPr>
              <a:t>Mini logo</a:t>
            </a:r>
            <a:endParaRPr lang="it-IT" altLang="it-IT" dirty="0">
              <a:solidFill>
                <a:srgbClr val="FFFF00"/>
              </a:solidFill>
            </a:endParaRPr>
          </a:p>
        </p:txBody>
      </p:sp>
      <p:sp>
        <p:nvSpPr>
          <p:cNvPr id="21" name="CasellaDiTesto 20"/>
          <p:cNvSpPr txBox="1"/>
          <p:nvPr/>
        </p:nvSpPr>
        <p:spPr>
          <a:xfrm>
            <a:off x="2592388" y="3560763"/>
            <a:ext cx="9101137" cy="2308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16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Il footer ha un padding bottom di 4vw,un font-size di 16px, al suo interno contiene un 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mini logo, una </a:t>
            </a:r>
            <a:r>
              <a:rPr lang="it-IT" sz="16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linea di 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demarcazione </a:t>
            </a:r>
            <a:r>
              <a:rPr lang="it-IT" sz="16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e vari link.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16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La linea ha altezza 0.2vh,larghezza 95vw,position relative con distanza top 2vh e left 2vw, inoltre ha un margin bottom di 3vh.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16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Il minilogo ha larghezza e altezza di 10vw.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16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I link hanno un font-size di 1.2em,mentre i link che riportano alle pagine sui social hanno altezza e larghezza 10vh che si 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restringono, quando </a:t>
            </a:r>
            <a:r>
              <a:rPr lang="it-IT" sz="16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vi si passa sopra 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16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Il box in cui sono contenuti i social ha un margin bottom di -1.5vw.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sz="1600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cxnSp>
        <p:nvCxnSpPr>
          <p:cNvPr id="23" name="Connettore 2 22"/>
          <p:cNvCxnSpPr/>
          <p:nvPr/>
        </p:nvCxnSpPr>
        <p:spPr>
          <a:xfrm flipV="1">
            <a:off x="6554788" y="1552575"/>
            <a:ext cx="0" cy="233363"/>
          </a:xfrm>
          <a:prstGeom prst="straightConnector1">
            <a:avLst/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4" name="CasellaDiTesto 25"/>
          <p:cNvSpPr txBox="1">
            <a:spLocks noChangeArrowheads="1"/>
          </p:cNvSpPr>
          <p:nvPr/>
        </p:nvSpPr>
        <p:spPr bwMode="auto">
          <a:xfrm>
            <a:off x="6178550" y="1866900"/>
            <a:ext cx="1739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/>
            <a:r>
              <a:rPr lang="it-IT" altLang="it-IT" dirty="0">
                <a:solidFill>
                  <a:srgbClr val="FFFF00"/>
                </a:solidFill>
              </a:rPr>
              <a:t>linea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34280" y="181658"/>
            <a:ext cx="8911687" cy="1280890"/>
          </a:xfrm>
        </p:spPr>
        <p:txBody>
          <a:bodyPr/>
          <a:lstStyle/>
          <a:p>
            <a:r>
              <a:rPr lang="it-IT" dirty="0" smtClean="0"/>
              <a:t>Codice </a:t>
            </a:r>
            <a:r>
              <a:rPr lang="it-IT" dirty="0" smtClean="0"/>
              <a:t>footer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l="25162" t="13963" r="19192" b="24287"/>
          <a:stretch/>
        </p:blipFill>
        <p:spPr>
          <a:xfrm>
            <a:off x="458070" y="1308800"/>
            <a:ext cx="6784258" cy="4232789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/>
          <a:srcRect l="21291" t="17618" r="51613" b="38489"/>
          <a:stretch/>
        </p:blipFill>
        <p:spPr>
          <a:xfrm>
            <a:off x="7949380" y="822103"/>
            <a:ext cx="3303639" cy="3008671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3"/>
          <a:srcRect l="22016" t="60650" r="56330" b="18479"/>
          <a:stretch/>
        </p:blipFill>
        <p:spPr>
          <a:xfrm>
            <a:off x="8281218" y="4471219"/>
            <a:ext cx="2639962" cy="143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003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l="21896" t="16543" r="50160" b="38704"/>
          <a:stretch/>
        </p:blipFill>
        <p:spPr>
          <a:xfrm>
            <a:off x="1961536" y="707922"/>
            <a:ext cx="3406877" cy="3067664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/>
          <a:srcRect l="21048" t="51614" r="56089" b="5785"/>
          <a:stretch/>
        </p:blipFill>
        <p:spPr>
          <a:xfrm>
            <a:off x="6769509" y="855405"/>
            <a:ext cx="2787447" cy="2920181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3"/>
          <a:srcRect l="21411" t="35692" r="54758" b="33110"/>
          <a:stretch/>
        </p:blipFill>
        <p:spPr>
          <a:xfrm>
            <a:off x="1961536" y="4247537"/>
            <a:ext cx="2905434" cy="2138516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/>
          <a:srcRect l="22016" t="66675" r="61411" b="9873"/>
          <a:stretch/>
        </p:blipFill>
        <p:spPr>
          <a:xfrm>
            <a:off x="7005484" y="4513008"/>
            <a:ext cx="2020529" cy="160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45817"/>
      </p:ext>
    </p:extLst>
  </p:cSld>
  <p:clrMapOvr>
    <a:masterClrMapping/>
  </p:clrMapOvr>
</p:sld>
</file>

<file path=ppt/theme/theme1.xml><?xml version="1.0" encoding="utf-8"?>
<a:theme xmlns:a="http://schemas.openxmlformats.org/drawingml/2006/main" name="Filo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200</TotalTime>
  <Words>545</Words>
  <Application>Microsoft Office PowerPoint</Application>
  <PresentationFormat>Widescreen</PresentationFormat>
  <Paragraphs>41</Paragraphs>
  <Slides>12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Filo</vt:lpstr>
      <vt:lpstr>HOMEWORK 1</vt:lpstr>
      <vt:lpstr>HEADER</vt:lpstr>
      <vt:lpstr>Codice-Header</vt:lpstr>
      <vt:lpstr>SEZIONE CONTENUTI</vt:lpstr>
      <vt:lpstr>Codice sezione contenuti</vt:lpstr>
      <vt:lpstr>Presentazione standard di PowerPoint</vt:lpstr>
      <vt:lpstr>FOOTER</vt:lpstr>
      <vt:lpstr>Codice footer</vt:lpstr>
      <vt:lpstr>Presentazione standard di PowerPoint</vt:lpstr>
      <vt:lpstr>Supporto dispositivi mobili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HOMEWORK 1</dc:title>
  <dc:creator>CARLO</dc:creator>
  <cp:lastModifiedBy>CARLO</cp:lastModifiedBy>
  <cp:revision>19</cp:revision>
  <dcterms:created xsi:type="dcterms:W3CDTF">2021-03-26T18:02:18Z</dcterms:created>
  <dcterms:modified xsi:type="dcterms:W3CDTF">2021-03-26T22:12:05Z</dcterms:modified>
</cp:coreProperties>
</file>